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7" r:id="rId2"/>
    <p:sldId id="347" r:id="rId3"/>
    <p:sldId id="356" r:id="rId4"/>
    <p:sldId id="325" r:id="rId5"/>
    <p:sldId id="335" r:id="rId6"/>
    <p:sldId id="336" r:id="rId7"/>
    <p:sldId id="366" r:id="rId8"/>
    <p:sldId id="348" r:id="rId9"/>
    <p:sldId id="349" r:id="rId10"/>
    <p:sldId id="350" r:id="rId11"/>
    <p:sldId id="286" r:id="rId12"/>
    <p:sldId id="290" r:id="rId13"/>
    <p:sldId id="360" r:id="rId14"/>
    <p:sldId id="361" r:id="rId15"/>
    <p:sldId id="364" r:id="rId16"/>
    <p:sldId id="358" r:id="rId17"/>
    <p:sldId id="362" r:id="rId18"/>
    <p:sldId id="363" r:id="rId19"/>
    <p:sldId id="343" r:id="rId20"/>
    <p:sldId id="344" r:id="rId21"/>
    <p:sldId id="354" r:id="rId22"/>
    <p:sldId id="340" r:id="rId23"/>
    <p:sldId id="342" r:id="rId24"/>
    <p:sldId id="352" r:id="rId25"/>
    <p:sldId id="345" r:id="rId26"/>
    <p:sldId id="355" r:id="rId27"/>
    <p:sldId id="285" r:id="rId28"/>
    <p:sldId id="35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35"/>
    <p:restoredTop sz="82606"/>
  </p:normalViewPr>
  <p:slideViewPr>
    <p:cSldViewPr snapToGrid="0" snapToObjects="1">
      <p:cViewPr varScale="1">
        <p:scale>
          <a:sx n="109" d="100"/>
          <a:sy n="109" d="100"/>
        </p:scale>
        <p:origin x="192" y="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7T23:19:03.95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7T23:19:04.16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7T23:19:04.37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7T23:19:04.98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7T23:19:05.29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7T23:19:06.4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7T23:19:06.93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19A70-54C6-8041-B918-32A64F5D38CF}" type="datetimeFigureOut">
              <a:rPr lang="en-US" smtClean="0"/>
              <a:t>4/17/22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B94B5-9C8F-0545-B72E-7DE3D3799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63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8790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20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790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77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Comparable to Selenium web driver, cypress, etc.</a:t>
            </a:r>
          </a:p>
          <a:p>
            <a:r>
              <a:rPr lang="en-US" dirty="0"/>
              <a:t>DOM  (HTML) to Database </a:t>
            </a:r>
            <a:br>
              <a:rPr lang="en-US" dirty="0"/>
            </a:br>
            <a:r>
              <a:rPr lang="en-US" dirty="0"/>
              <a:t>INTERFACE (API) to Database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69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3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7325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04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378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BMayhew</a:t>
            </a:r>
            <a:r>
              <a:rPr lang="en-US" dirty="0"/>
              <a:t>/playwright-demo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bmayhew.github.io</a:t>
            </a:r>
            <a:r>
              <a:rPr lang="en-US" dirty="0"/>
              <a:t>/playwright-demo/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47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AC6F0-96BB-904F-B663-F865E5694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B7E6-A3E6-F94B-A89A-141B52B789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CC471-2FDD-5548-8962-ECB85F95E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4ADE8-B924-7D4A-A993-FA3D3F61A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6C1BC-643A-4943-9E85-0A41FC8E5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93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24A0-CF75-0642-B1C6-DDB31F199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AA4CC4-3395-3647-AB4E-86B5B8C0D6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37DAD5-7353-3F41-BE21-78597CBD7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FA00E-3F25-B24F-B082-84526F1C8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C3ABA-C370-AC4A-AEE8-D6D248CCD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73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855C4C-E545-444A-AA9D-C8A5CA0016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485A3B-DDE4-7F40-BEC6-C0CCD97B99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EEC97-66F4-F242-9A7C-56538D9E1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7593D-F63A-E846-BA79-8B5AD30C4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FEF9-48E5-9444-A197-74EE7DF41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880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793E1-5AF6-2D4F-96F0-A24E4A4A3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AB53A-EFAF-2D47-9E2F-30EA93D80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C6E53-BB9E-5E46-AE1F-5F7E17EE2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F4914-A282-A244-9720-CA1C9A03C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C94AC-2ADD-8945-A430-B4AC456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19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FA145-9B78-8C47-94B5-7A32173A7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5833AA-8AD0-8C4F-80BE-FE2386236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9AFEF-7FBF-DC43-9C7A-1C5B4494D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A4DC8-BA38-A746-8902-1FA68628A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4B5A9-D4AC-264C-9479-88C322338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78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A0A43-78F8-024E-98C8-969877108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F2C1C-4EA6-7D41-8BD7-85131D43B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20C4B6-8C7A-A549-BA19-AC9FBAC94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4930F-8BD4-F24E-AC07-D57AB4FBD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F3F99D-B8D0-A249-9414-CE31C6A95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651959-5990-C34C-93CA-FAEA7A388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132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9F647-7089-B242-AF0B-86CEE148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79B25-7C4C-6247-9038-03972B262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02EE8-5E72-D64D-9BFE-F82DD5535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2C45BE-55A1-FD41-8BAE-69F035D39C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12BC94-1BA6-D340-8FAB-1BC7548536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D1EBBD-73F9-E14C-84FA-0BD5BCCDD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8D91D1-046F-5C45-AA39-EAD0EFE4E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19129D-2CED-304C-AA23-C7DBA5DA9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54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73D2-C1EC-1F42-8B5C-59E21FA21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28F041-1145-FD48-BAA3-D338350A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BDD190-6EE6-2940-8044-546CE0424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CB2E2-D0CC-AE4D-901E-1F98BCACA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56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D31283-2B33-244A-82AF-F60A66D1F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71059-8BFA-154B-95E0-488D72DE9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9208F7-E5B1-2A41-B2B3-8E00EDF1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6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2365C-B052-5243-A4C2-31B3E5C9F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ED97F-C7C7-2B41-98F0-9085A0918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B4F19-69DB-5740-9960-C7320D292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042F9-B329-D845-B7B1-1BFC2F23F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A5AA5-593F-E54E-9EE9-7BA5CE0B4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178B23-F76A-4940-9AE6-10EBB852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08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C3BF3-F680-7142-BA70-EB5147741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951D0C-F019-0E49-8939-E685050C0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633DA-56AC-9E4E-83EE-4934FE1BD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53FD9-3A0E-B348-B597-C3534408D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0FA901-2F44-DE42-AF84-C80B956E6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7849F-7E40-F84A-83C6-55877C941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71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FABFC-494E-8C42-B468-7D41DB2F1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D5C65-064F-034E-8BC6-20BA3DC8B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6C9EC-6BE3-2049-90A3-760D1DF16E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6673AB-6B64-FF4C-B98A-A8D6EF560C7C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CD901-E3F1-A241-B302-F0C753832B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C78DF-EA1B-6345-B6EC-CA3974329D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10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bmayhew.github.io/playwright-demo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3" Type="http://schemas.openxmlformats.org/officeDocument/2006/relationships/image" Target="../media/image20.png"/><Relationship Id="rId7" Type="http://schemas.openxmlformats.org/officeDocument/2006/relationships/customXml" Target="../ink/ink5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4" Type="http://schemas.openxmlformats.org/officeDocument/2006/relationships/customXml" Target="../ink/ink2.xml"/><Relationship Id="rId9" Type="http://schemas.openxmlformats.org/officeDocument/2006/relationships/customXml" Target="../ink/ink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b="152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65409" y="1061278"/>
            <a:ext cx="596518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End to End Automated Regression Testing with Playwright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288562" y="6349034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/playwright-demo</a:t>
            </a:r>
          </a:p>
        </p:txBody>
      </p: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026" name="Picture 2" descr="Playwright (@playwrightweb) / Twitter">
            <a:extLst>
              <a:ext uri="{FF2B5EF4-FFF2-40B4-BE49-F238E27FC236}">
                <a16:creationId xmlns:a16="http://schemas.microsoft.com/office/drawing/2014/main" id="{86F5D2FC-8C96-CE76-C873-74FC81F62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218" y="4631494"/>
            <a:ext cx="1143987" cy="114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067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10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RIGHT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3469" y="3034009"/>
            <a:ext cx="4776581" cy="310661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37CFF-33A7-BD4C-BE50-DC3929F9094B}"/>
              </a:ext>
            </a:extLst>
          </p:cNvPr>
          <p:cNvSpPr txBox="1"/>
          <p:nvPr/>
        </p:nvSpPr>
        <p:spPr>
          <a:xfrm>
            <a:off x="601624" y="182294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2" name="Google Shape;134;p5">
            <a:extLst>
              <a:ext uri="{FF2B5EF4-FFF2-40B4-BE49-F238E27FC236}">
                <a16:creationId xmlns:a16="http://schemas.microsoft.com/office/drawing/2014/main" id="{FBE4B083-FB1E-8746-B82D-D888EC8B69C1}"/>
              </a:ext>
            </a:extLst>
          </p:cNvPr>
          <p:cNvSpPr/>
          <p:nvPr/>
        </p:nvSpPr>
        <p:spPr>
          <a:xfrm>
            <a:off x="815963" y="241934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98EF04-2573-8D4C-92C8-9F3E29F7F253}"/>
              </a:ext>
            </a:extLst>
          </p:cNvPr>
          <p:cNvSpPr/>
          <p:nvPr/>
        </p:nvSpPr>
        <p:spPr>
          <a:xfrm>
            <a:off x="601624" y="520433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FF75C8-0A8A-4F45-9643-7511F07C4B94}"/>
              </a:ext>
            </a:extLst>
          </p:cNvPr>
          <p:cNvSpPr/>
          <p:nvPr/>
        </p:nvSpPr>
        <p:spPr>
          <a:xfrm>
            <a:off x="601624" y="5604448"/>
            <a:ext cx="58967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BUT you can automate boring checks (test cases)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0EF660-61B2-2747-A429-10BEC94DE778}"/>
              </a:ext>
            </a:extLst>
          </p:cNvPr>
          <p:cNvSpPr/>
          <p:nvPr/>
        </p:nvSpPr>
        <p:spPr>
          <a:xfrm>
            <a:off x="601624" y="600455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Big fan of using automation in testing – frees me up to apply critical thinking to the system/changes</a:t>
            </a:r>
          </a:p>
        </p:txBody>
      </p:sp>
    </p:spTree>
    <p:extLst>
      <p:ext uri="{BB962C8B-B14F-4D97-AF65-F5344CB8AC3E}">
        <p14:creationId xmlns:p14="http://schemas.microsoft.com/office/powerpoint/2010/main" val="282793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emember New Kids On The Block? This Is What They're Up To Now!">
            <a:extLst>
              <a:ext uri="{FF2B5EF4-FFF2-40B4-BE49-F238E27FC236}">
                <a16:creationId xmlns:a16="http://schemas.microsoft.com/office/drawing/2014/main" id="{2BB6047A-DC9B-0C4A-A3F0-9A3D268DE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5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56" y="1529884"/>
            <a:ext cx="7098719" cy="489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3905114-20E5-324E-8FB6-B79B57BD6E71}"/>
              </a:ext>
            </a:extLst>
          </p:cNvPr>
          <p:cNvSpPr/>
          <p:nvPr/>
        </p:nvSpPr>
        <p:spPr>
          <a:xfrm>
            <a:off x="7277878" y="452880"/>
            <a:ext cx="4410269" cy="6235700"/>
          </a:xfrm>
          <a:prstGeom prst="rect">
            <a:avLst/>
          </a:prstGeom>
          <a:gradFill>
            <a:gsLst>
              <a:gs pos="0">
                <a:srgbClr val="2D4068"/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11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EF494EC-0FB5-0C48-B82C-7AF0396E1F83}"/>
              </a:ext>
            </a:extLst>
          </p:cNvPr>
          <p:cNvGrpSpPr/>
          <p:nvPr/>
        </p:nvGrpSpPr>
        <p:grpSpPr>
          <a:xfrm>
            <a:off x="7812831" y="654263"/>
            <a:ext cx="3584511" cy="883778"/>
            <a:chOff x="7812831" y="598453"/>
            <a:chExt cx="3584511" cy="883778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270785B-38E4-0E43-B35A-1AF0EE61AC9F}"/>
                </a:ext>
              </a:extLst>
            </p:cNvPr>
            <p:cNvSpPr txBox="1"/>
            <p:nvPr/>
          </p:nvSpPr>
          <p:spPr>
            <a:xfrm>
              <a:off x="7812832" y="1143677"/>
              <a:ext cx="33774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Overview of Playwright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F83FE8-C997-754B-A7E6-BC698D5FFC84}"/>
                </a:ext>
              </a:extLst>
            </p:cNvPr>
            <p:cNvSpPr txBox="1"/>
            <p:nvPr/>
          </p:nvSpPr>
          <p:spPr>
            <a:xfrm>
              <a:off x="7812831" y="598453"/>
              <a:ext cx="358451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01 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What is Playwright?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BC2A07D-550D-B14E-BA7A-60358C034DE0}"/>
              </a:ext>
            </a:extLst>
          </p:cNvPr>
          <p:cNvGrpSpPr/>
          <p:nvPr/>
        </p:nvGrpSpPr>
        <p:grpSpPr>
          <a:xfrm>
            <a:off x="7812830" y="1849167"/>
            <a:ext cx="3584510" cy="1376221"/>
            <a:chOff x="7812831" y="621603"/>
            <a:chExt cx="3584510" cy="137622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794ACE6-B5E5-0E4A-A18E-5FFAA3995DD4}"/>
                </a:ext>
              </a:extLst>
            </p:cNvPr>
            <p:cNvSpPr txBox="1"/>
            <p:nvPr/>
          </p:nvSpPr>
          <p:spPr>
            <a:xfrm>
              <a:off x="7812831" y="1166827"/>
              <a:ext cx="35845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Where we leverage Playwright in CI</a:t>
              </a:r>
            </a:p>
            <a:p>
              <a:pPr lvl="0"/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Overview of GitHub actions file</a:t>
              </a:r>
            </a:p>
            <a:p>
              <a:pPr lvl="0"/>
              <a:endParaRPr lang="en-US" sz="1600" dirty="0">
                <a:solidFill>
                  <a:schemeClr val="bg1"/>
                </a:solidFill>
                <a:latin typeface="Flexo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0DB9B43-F1ED-6540-B83A-31277B3FF4C5}"/>
                </a:ext>
              </a:extLst>
            </p:cNvPr>
            <p:cNvSpPr txBox="1"/>
            <p:nvPr/>
          </p:nvSpPr>
          <p:spPr>
            <a:xfrm>
              <a:off x="7812831" y="621603"/>
              <a:ext cx="337744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02 </a:t>
              </a:r>
              <a:r>
                <a:rPr lang="en-US" sz="2000" b="1" dirty="0" err="1">
                  <a:solidFill>
                    <a:schemeClr val="bg1"/>
                  </a:solidFill>
                  <a:latin typeface="Flexo" pitchFamily="2" charset="0"/>
                </a:rPr>
                <a:t>Tilled’s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 CI/CD Pipeline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8C6088E-4A10-8F4A-8EC7-C5EFEAC5C1A2}"/>
              </a:ext>
            </a:extLst>
          </p:cNvPr>
          <p:cNvGrpSpPr/>
          <p:nvPr/>
        </p:nvGrpSpPr>
        <p:grpSpPr>
          <a:xfrm>
            <a:off x="7812830" y="3490214"/>
            <a:ext cx="3377443" cy="1376221"/>
            <a:chOff x="7812832" y="598453"/>
            <a:chExt cx="2801409" cy="137622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50EB125-0C35-FA4A-921D-77FBDCA23EEB}"/>
                </a:ext>
              </a:extLst>
            </p:cNvPr>
            <p:cNvSpPr txBox="1"/>
            <p:nvPr/>
          </p:nvSpPr>
          <p:spPr>
            <a:xfrm>
              <a:off x="7812832" y="1143677"/>
              <a:ext cx="2657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Videos, Retries, Reporters, Workers, VS Code Extension, Developer Docs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D986F3A-D83A-2D43-82F2-0D4D27D150DE}"/>
                </a:ext>
              </a:extLst>
            </p:cNvPr>
            <p:cNvSpPr txBox="1"/>
            <p:nvPr/>
          </p:nvSpPr>
          <p:spPr>
            <a:xfrm>
              <a:off x="7812832" y="598453"/>
              <a:ext cx="280140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03 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IMO: Top 6 Features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1F8464F-AE54-7149-B6BB-B524D25F2897}"/>
              </a:ext>
            </a:extLst>
          </p:cNvPr>
          <p:cNvGrpSpPr/>
          <p:nvPr/>
        </p:nvGrpSpPr>
        <p:grpSpPr>
          <a:xfrm>
            <a:off x="7812831" y="5154410"/>
            <a:ext cx="3584510" cy="1376221"/>
            <a:chOff x="7812832" y="598453"/>
            <a:chExt cx="3203510" cy="137622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27EE313-BEFC-F141-8EB7-16C56F6F6B34}"/>
                </a:ext>
              </a:extLst>
            </p:cNvPr>
            <p:cNvSpPr txBox="1"/>
            <p:nvPr/>
          </p:nvSpPr>
          <p:spPr>
            <a:xfrm>
              <a:off x="7812832" y="1143677"/>
              <a:ext cx="301845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UI - Login spec</a:t>
              </a:r>
              <a:b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API – Delete Account</a:t>
              </a:r>
            </a:p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Best Practices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CDF38DB-DC1F-5A41-8E6E-8F6B651DFD18}"/>
                </a:ext>
              </a:extLst>
            </p:cNvPr>
            <p:cNvSpPr txBox="1"/>
            <p:nvPr/>
          </p:nvSpPr>
          <p:spPr>
            <a:xfrm>
              <a:off x="7812832" y="598453"/>
              <a:ext cx="32035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04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Overview of a Test  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01A7558A-80BF-BC4D-8EFF-2EE6BC849D3F}"/>
              </a:ext>
            </a:extLst>
          </p:cNvPr>
          <p:cNvSpPr txBox="1"/>
          <p:nvPr/>
        </p:nvSpPr>
        <p:spPr>
          <a:xfrm>
            <a:off x="1157198" y="625491"/>
            <a:ext cx="5750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Agenda</a:t>
            </a:r>
            <a:endParaRPr lang="en-US" sz="2200" b="1" dirty="0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FAEF342-6DD6-A44B-851A-EE2DA0E3DA60}"/>
              </a:ext>
            </a:extLst>
          </p:cNvPr>
          <p:cNvSpPr/>
          <p:nvPr/>
        </p:nvSpPr>
        <p:spPr>
          <a:xfrm>
            <a:off x="536238" y="1521183"/>
            <a:ext cx="4863543" cy="4863002"/>
          </a:xfrm>
          <a:custGeom>
            <a:avLst/>
            <a:gdLst>
              <a:gd name="connsiteX0" fmla="*/ 438417 w 947842"/>
              <a:gd name="connsiteY0" fmla="*/ 947735 h 947734"/>
              <a:gd name="connsiteX1" fmla="*/ 438417 w 947842"/>
              <a:gd name="connsiteY1" fmla="*/ 656117 h 947734"/>
              <a:gd name="connsiteX2" fmla="*/ 656103 w 947842"/>
              <a:gd name="connsiteY2" fmla="*/ 438521 h 947734"/>
              <a:gd name="connsiteX3" fmla="*/ 947842 w 947842"/>
              <a:gd name="connsiteY3" fmla="*/ 438521 h 947734"/>
              <a:gd name="connsiteX4" fmla="*/ 947842 w 947842"/>
              <a:gd name="connsiteY4" fmla="*/ 0 h 947734"/>
              <a:gd name="connsiteX5" fmla="*/ 509425 w 947842"/>
              <a:gd name="connsiteY5" fmla="*/ 0 h 947734"/>
              <a:gd name="connsiteX6" fmla="*/ 509425 w 947842"/>
              <a:gd name="connsiteY6" fmla="*/ 291237 h 947734"/>
              <a:gd name="connsiteX7" fmla="*/ 291834 w 947842"/>
              <a:gd name="connsiteY7" fmla="*/ 508833 h 947734"/>
              <a:gd name="connsiteX8" fmla="*/ 0 w 947842"/>
              <a:gd name="connsiteY8" fmla="*/ 508833 h 947734"/>
              <a:gd name="connsiteX9" fmla="*/ 0 w 947842"/>
              <a:gd name="connsiteY9" fmla="*/ 947735 h 947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47842" h="947734">
                <a:moveTo>
                  <a:pt x="438417" y="947735"/>
                </a:moveTo>
                <a:lnTo>
                  <a:pt x="438417" y="656117"/>
                </a:lnTo>
                <a:cubicBezTo>
                  <a:pt x="440006" y="536606"/>
                  <a:pt x="536543" y="440109"/>
                  <a:pt x="656103" y="438521"/>
                </a:cubicBezTo>
                <a:lnTo>
                  <a:pt x="947842" y="438521"/>
                </a:lnTo>
                <a:lnTo>
                  <a:pt x="947842" y="0"/>
                </a:lnTo>
                <a:lnTo>
                  <a:pt x="509425" y="0"/>
                </a:lnTo>
                <a:lnTo>
                  <a:pt x="509425" y="291237"/>
                </a:lnTo>
                <a:cubicBezTo>
                  <a:pt x="507937" y="410754"/>
                  <a:pt x="411400" y="507294"/>
                  <a:pt x="291834" y="508833"/>
                </a:cubicBezTo>
                <a:lnTo>
                  <a:pt x="0" y="508833"/>
                </a:lnTo>
                <a:lnTo>
                  <a:pt x="0" y="947735"/>
                </a:lnTo>
                <a:close/>
              </a:path>
            </a:pathLst>
          </a:custGeom>
          <a:gradFill>
            <a:gsLst>
              <a:gs pos="0">
                <a:srgbClr val="00A5F0">
                  <a:alpha val="0"/>
                </a:srgbClr>
              </a:gs>
              <a:gs pos="100000">
                <a:srgbClr val="1B2740">
                  <a:alpha val="73000"/>
                </a:srgbClr>
              </a:gs>
            </a:gsLst>
            <a:lin ang="12600000" scaled="0"/>
          </a:gradFill>
          <a:ln w="951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6203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9657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tx2"/>
            </a:gs>
            <a:gs pos="100000">
              <a:schemeClr val="accent1"/>
            </a:gs>
          </a:gsLst>
          <a:lin ang="13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289;p33">
            <a:extLst>
              <a:ext uri="{FF2B5EF4-FFF2-40B4-BE49-F238E27FC236}">
                <a16:creationId xmlns:a16="http://schemas.microsoft.com/office/drawing/2014/main" id="{954786B7-80C6-254D-B00B-C5ADF50E9FB2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bg1"/>
                </a:solidFill>
                <a:latin typeface="Flexo" pitchFamily="2" charset="0"/>
              </a:rPr>
              <a:t>12</a:t>
            </a:fld>
            <a:endParaRPr lang="en-US" b="1">
              <a:solidFill>
                <a:schemeClr val="bg1"/>
              </a:solidFill>
              <a:latin typeface="Flexo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7B5BB6-9521-8C40-8DA7-0AF03AC403F8}"/>
              </a:ext>
            </a:extLst>
          </p:cNvPr>
          <p:cNvSpPr txBox="1"/>
          <p:nvPr/>
        </p:nvSpPr>
        <p:spPr>
          <a:xfrm>
            <a:off x="918741" y="1748654"/>
            <a:ext cx="551641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600"/>
              </a:spcAft>
            </a:pPr>
            <a:r>
              <a:rPr lang="en-US" sz="3200" dirty="0">
                <a:solidFill>
                  <a:schemeClr val="bg1"/>
                </a:solidFill>
                <a:latin typeface="Flexo" pitchFamily="2" charset="0"/>
              </a:rPr>
              <a:t>Playwright is an opensource tool built by Microsoft that enables </a:t>
            </a:r>
            <a:r>
              <a:rPr lang="en-US" sz="3200" b="1" dirty="0">
                <a:solidFill>
                  <a:schemeClr val="bg1"/>
                </a:solidFill>
                <a:latin typeface="Flexo" pitchFamily="2" charset="0"/>
              </a:rPr>
              <a:t>reliable end-to-end </a:t>
            </a:r>
            <a:r>
              <a:rPr lang="en-US" sz="3200" b="1" u="sng" dirty="0">
                <a:solidFill>
                  <a:schemeClr val="bg1"/>
                </a:solidFill>
                <a:latin typeface="Flexo" pitchFamily="2" charset="0"/>
              </a:rPr>
              <a:t>UI</a:t>
            </a:r>
            <a:r>
              <a:rPr lang="en-US" sz="3200" b="1" dirty="0">
                <a:solidFill>
                  <a:schemeClr val="bg1"/>
                </a:solidFill>
                <a:latin typeface="Flexo" pitchFamily="2" charset="0"/>
              </a:rPr>
              <a:t> and </a:t>
            </a:r>
            <a:r>
              <a:rPr lang="en-US" sz="3200" b="1" u="sng" dirty="0">
                <a:solidFill>
                  <a:schemeClr val="bg1"/>
                </a:solidFill>
                <a:latin typeface="Flexo" pitchFamily="2" charset="0"/>
              </a:rPr>
              <a:t>API</a:t>
            </a:r>
            <a:r>
              <a:rPr lang="en-US" sz="3200" b="1" dirty="0">
                <a:solidFill>
                  <a:schemeClr val="bg1"/>
                </a:solidFill>
                <a:latin typeface="Flexo" pitchFamily="2" charset="0"/>
              </a:rPr>
              <a:t> testing </a:t>
            </a:r>
            <a:r>
              <a:rPr lang="en-US" sz="3200" dirty="0">
                <a:solidFill>
                  <a:schemeClr val="bg1"/>
                </a:solidFill>
                <a:latin typeface="Flexo" pitchFamily="2" charset="0"/>
              </a:rPr>
              <a:t>for modern web apps. </a:t>
            </a:r>
          </a:p>
        </p:txBody>
      </p:sp>
      <p:grpSp>
        <p:nvGrpSpPr>
          <p:cNvPr id="58" name="Google Shape;290;p33">
            <a:extLst>
              <a:ext uri="{FF2B5EF4-FFF2-40B4-BE49-F238E27FC236}">
                <a16:creationId xmlns:a16="http://schemas.microsoft.com/office/drawing/2014/main" id="{BB0C1EC4-6DAB-FC45-80F9-E9EEA33A099D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59" name="Google Shape;291;p33">
              <a:extLst>
                <a:ext uri="{FF2B5EF4-FFF2-40B4-BE49-F238E27FC236}">
                  <a16:creationId xmlns:a16="http://schemas.microsoft.com/office/drawing/2014/main" id="{D09C2BE7-795A-4049-8EBA-CF0E929322F3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92;p33">
              <a:extLst>
                <a:ext uri="{FF2B5EF4-FFF2-40B4-BE49-F238E27FC236}">
                  <a16:creationId xmlns:a16="http://schemas.microsoft.com/office/drawing/2014/main" id="{84B12C3C-0117-1143-8117-26E6AA159A3A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93;p33">
              <a:extLst>
                <a:ext uri="{FF2B5EF4-FFF2-40B4-BE49-F238E27FC236}">
                  <a16:creationId xmlns:a16="http://schemas.microsoft.com/office/drawing/2014/main" id="{CFEC3AB8-2B91-D345-9D32-524D7F26EBEF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94;p33">
              <a:extLst>
                <a:ext uri="{FF2B5EF4-FFF2-40B4-BE49-F238E27FC236}">
                  <a16:creationId xmlns:a16="http://schemas.microsoft.com/office/drawing/2014/main" id="{EAD359AD-938C-FB4E-9C8E-2B23ECA68187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95;p33">
              <a:extLst>
                <a:ext uri="{FF2B5EF4-FFF2-40B4-BE49-F238E27FC236}">
                  <a16:creationId xmlns:a16="http://schemas.microsoft.com/office/drawing/2014/main" id="{1FDD495A-19EA-8147-96B9-0DB32803712D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96;p33">
              <a:extLst>
                <a:ext uri="{FF2B5EF4-FFF2-40B4-BE49-F238E27FC236}">
                  <a16:creationId xmlns:a16="http://schemas.microsoft.com/office/drawing/2014/main" id="{A93746DB-C3F4-6C45-96E7-4BD8CFDE3DD2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97;p33">
              <a:extLst>
                <a:ext uri="{FF2B5EF4-FFF2-40B4-BE49-F238E27FC236}">
                  <a16:creationId xmlns:a16="http://schemas.microsoft.com/office/drawing/2014/main" id="{4BA7CBAA-F44D-4147-B1E9-DBD9536CA8C7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98;p33">
              <a:extLst>
                <a:ext uri="{FF2B5EF4-FFF2-40B4-BE49-F238E27FC236}">
                  <a16:creationId xmlns:a16="http://schemas.microsoft.com/office/drawing/2014/main" id="{CE7BAB52-ED5D-9C4A-9231-383C979723B4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99;p33">
              <a:extLst>
                <a:ext uri="{FF2B5EF4-FFF2-40B4-BE49-F238E27FC236}">
                  <a16:creationId xmlns:a16="http://schemas.microsoft.com/office/drawing/2014/main" id="{C0C086F5-DA71-7448-92B4-F7108D3672BF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00;p33">
              <a:extLst>
                <a:ext uri="{FF2B5EF4-FFF2-40B4-BE49-F238E27FC236}">
                  <a16:creationId xmlns:a16="http://schemas.microsoft.com/office/drawing/2014/main" id="{7EBE33E2-8F18-FC4D-8F13-9983BED004C9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01;p33">
              <a:extLst>
                <a:ext uri="{FF2B5EF4-FFF2-40B4-BE49-F238E27FC236}">
                  <a16:creationId xmlns:a16="http://schemas.microsoft.com/office/drawing/2014/main" id="{D3642BDF-07AE-214A-9711-8A2EC03EE49D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02;p33">
              <a:extLst>
                <a:ext uri="{FF2B5EF4-FFF2-40B4-BE49-F238E27FC236}">
                  <a16:creationId xmlns:a16="http://schemas.microsoft.com/office/drawing/2014/main" id="{629A20CD-73D5-F24F-98CE-9F22CBAD196A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03;p33">
              <a:extLst>
                <a:ext uri="{FF2B5EF4-FFF2-40B4-BE49-F238E27FC236}">
                  <a16:creationId xmlns:a16="http://schemas.microsoft.com/office/drawing/2014/main" id="{B92822CC-B661-DB44-B465-7664F4D99009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04;p33">
              <a:extLst>
                <a:ext uri="{FF2B5EF4-FFF2-40B4-BE49-F238E27FC236}">
                  <a16:creationId xmlns:a16="http://schemas.microsoft.com/office/drawing/2014/main" id="{3AE0C0DE-03D1-F649-89D5-12ECF7B97AE7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05;p33">
              <a:extLst>
                <a:ext uri="{FF2B5EF4-FFF2-40B4-BE49-F238E27FC236}">
                  <a16:creationId xmlns:a16="http://schemas.microsoft.com/office/drawing/2014/main" id="{BBA9643C-22DF-524B-B270-7B16E98C3040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06;p33">
              <a:extLst>
                <a:ext uri="{FF2B5EF4-FFF2-40B4-BE49-F238E27FC236}">
                  <a16:creationId xmlns:a16="http://schemas.microsoft.com/office/drawing/2014/main" id="{046576DB-91C4-6B4F-8627-CF5BA7467DC1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07;p33">
              <a:extLst>
                <a:ext uri="{FF2B5EF4-FFF2-40B4-BE49-F238E27FC236}">
                  <a16:creationId xmlns:a16="http://schemas.microsoft.com/office/drawing/2014/main" id="{C8F20A49-D720-654A-81B2-00733A2E0A7A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08;p33">
              <a:extLst>
                <a:ext uri="{FF2B5EF4-FFF2-40B4-BE49-F238E27FC236}">
                  <a16:creationId xmlns:a16="http://schemas.microsoft.com/office/drawing/2014/main" id="{C9A9BC16-A411-5C4E-A75A-D06D8804306A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09;p33">
              <a:extLst>
                <a:ext uri="{FF2B5EF4-FFF2-40B4-BE49-F238E27FC236}">
                  <a16:creationId xmlns:a16="http://schemas.microsoft.com/office/drawing/2014/main" id="{B92F39B6-CE70-F94D-88C2-9D5194D1479C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10;p33">
              <a:extLst>
                <a:ext uri="{FF2B5EF4-FFF2-40B4-BE49-F238E27FC236}">
                  <a16:creationId xmlns:a16="http://schemas.microsoft.com/office/drawing/2014/main" id="{2F9D175A-082B-154D-AB24-5F99B48E10AF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11;p33">
              <a:extLst>
                <a:ext uri="{FF2B5EF4-FFF2-40B4-BE49-F238E27FC236}">
                  <a16:creationId xmlns:a16="http://schemas.microsoft.com/office/drawing/2014/main" id="{09469D01-E0CD-244D-8D51-949B8FFB8134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12;p33">
              <a:extLst>
                <a:ext uri="{FF2B5EF4-FFF2-40B4-BE49-F238E27FC236}">
                  <a16:creationId xmlns:a16="http://schemas.microsoft.com/office/drawing/2014/main" id="{9AF5FCA0-3EF4-CF4D-91CF-AED8761D131F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13;p33">
              <a:extLst>
                <a:ext uri="{FF2B5EF4-FFF2-40B4-BE49-F238E27FC236}">
                  <a16:creationId xmlns:a16="http://schemas.microsoft.com/office/drawing/2014/main" id="{899321B0-C80E-134E-ACD3-EBF2F5027D94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14;p33">
              <a:extLst>
                <a:ext uri="{FF2B5EF4-FFF2-40B4-BE49-F238E27FC236}">
                  <a16:creationId xmlns:a16="http://schemas.microsoft.com/office/drawing/2014/main" id="{1C07E6A1-58C6-104E-9737-21F92D180083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15;p33">
              <a:extLst>
                <a:ext uri="{FF2B5EF4-FFF2-40B4-BE49-F238E27FC236}">
                  <a16:creationId xmlns:a16="http://schemas.microsoft.com/office/drawing/2014/main" id="{03BBB846-28D1-D746-B5A7-E33D32465B46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16;p33">
              <a:extLst>
                <a:ext uri="{FF2B5EF4-FFF2-40B4-BE49-F238E27FC236}">
                  <a16:creationId xmlns:a16="http://schemas.microsoft.com/office/drawing/2014/main" id="{9E208379-F672-DD42-9759-DAD0E89B42C9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17;p33">
              <a:extLst>
                <a:ext uri="{FF2B5EF4-FFF2-40B4-BE49-F238E27FC236}">
                  <a16:creationId xmlns:a16="http://schemas.microsoft.com/office/drawing/2014/main" id="{92B1C202-DC4D-2C4C-B322-7DAAA0B4A6E8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18;p33">
              <a:extLst>
                <a:ext uri="{FF2B5EF4-FFF2-40B4-BE49-F238E27FC236}">
                  <a16:creationId xmlns:a16="http://schemas.microsoft.com/office/drawing/2014/main" id="{95FA6C50-7DC4-3143-B994-38F52621051D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TextBox 86">
            <a:extLst>
              <a:ext uri="{FF2B5EF4-FFF2-40B4-BE49-F238E27FC236}">
                <a16:creationId xmlns:a16="http://schemas.microsoft.com/office/drawing/2014/main" id="{55BE2E81-A9D5-144F-8CE3-0126CC995611}"/>
              </a:ext>
            </a:extLst>
          </p:cNvPr>
          <p:cNvSpPr txBox="1"/>
          <p:nvPr/>
        </p:nvSpPr>
        <p:spPr>
          <a:xfrm>
            <a:off x="1157198" y="625491"/>
            <a:ext cx="9736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Flexo" pitchFamily="2" charset="0"/>
              </a:rPr>
              <a:t>What is Playwright?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896460-B308-E74A-B27A-D62287CD8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308369" y="4926852"/>
            <a:ext cx="7306239" cy="1461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850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tx2"/>
            </a:gs>
            <a:gs pos="100000">
              <a:schemeClr val="accent1"/>
            </a:gs>
          </a:gsLst>
          <a:lin ang="13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289;p33">
            <a:extLst>
              <a:ext uri="{FF2B5EF4-FFF2-40B4-BE49-F238E27FC236}">
                <a16:creationId xmlns:a16="http://schemas.microsoft.com/office/drawing/2014/main" id="{954786B7-80C6-254D-B00B-C5ADF50E9FB2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bg1"/>
                </a:solidFill>
                <a:latin typeface="Flexo" pitchFamily="2" charset="0"/>
              </a:rPr>
              <a:t>13</a:t>
            </a:fld>
            <a:endParaRPr lang="en-US" b="1">
              <a:solidFill>
                <a:schemeClr val="bg1"/>
              </a:solidFill>
              <a:latin typeface="Flexo" pitchFamily="2" charset="0"/>
            </a:endParaRPr>
          </a:p>
        </p:txBody>
      </p:sp>
      <p:grpSp>
        <p:nvGrpSpPr>
          <p:cNvPr id="58" name="Google Shape;290;p33">
            <a:extLst>
              <a:ext uri="{FF2B5EF4-FFF2-40B4-BE49-F238E27FC236}">
                <a16:creationId xmlns:a16="http://schemas.microsoft.com/office/drawing/2014/main" id="{BB0C1EC4-6DAB-FC45-80F9-E9EEA33A099D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59" name="Google Shape;291;p33">
              <a:extLst>
                <a:ext uri="{FF2B5EF4-FFF2-40B4-BE49-F238E27FC236}">
                  <a16:creationId xmlns:a16="http://schemas.microsoft.com/office/drawing/2014/main" id="{D09C2BE7-795A-4049-8EBA-CF0E929322F3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92;p33">
              <a:extLst>
                <a:ext uri="{FF2B5EF4-FFF2-40B4-BE49-F238E27FC236}">
                  <a16:creationId xmlns:a16="http://schemas.microsoft.com/office/drawing/2014/main" id="{84B12C3C-0117-1143-8117-26E6AA159A3A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93;p33">
              <a:extLst>
                <a:ext uri="{FF2B5EF4-FFF2-40B4-BE49-F238E27FC236}">
                  <a16:creationId xmlns:a16="http://schemas.microsoft.com/office/drawing/2014/main" id="{CFEC3AB8-2B91-D345-9D32-524D7F26EBEF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94;p33">
              <a:extLst>
                <a:ext uri="{FF2B5EF4-FFF2-40B4-BE49-F238E27FC236}">
                  <a16:creationId xmlns:a16="http://schemas.microsoft.com/office/drawing/2014/main" id="{EAD359AD-938C-FB4E-9C8E-2B23ECA68187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95;p33">
              <a:extLst>
                <a:ext uri="{FF2B5EF4-FFF2-40B4-BE49-F238E27FC236}">
                  <a16:creationId xmlns:a16="http://schemas.microsoft.com/office/drawing/2014/main" id="{1FDD495A-19EA-8147-96B9-0DB32803712D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96;p33">
              <a:extLst>
                <a:ext uri="{FF2B5EF4-FFF2-40B4-BE49-F238E27FC236}">
                  <a16:creationId xmlns:a16="http://schemas.microsoft.com/office/drawing/2014/main" id="{A93746DB-C3F4-6C45-96E7-4BD8CFDE3DD2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97;p33">
              <a:extLst>
                <a:ext uri="{FF2B5EF4-FFF2-40B4-BE49-F238E27FC236}">
                  <a16:creationId xmlns:a16="http://schemas.microsoft.com/office/drawing/2014/main" id="{4BA7CBAA-F44D-4147-B1E9-DBD9536CA8C7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98;p33">
              <a:extLst>
                <a:ext uri="{FF2B5EF4-FFF2-40B4-BE49-F238E27FC236}">
                  <a16:creationId xmlns:a16="http://schemas.microsoft.com/office/drawing/2014/main" id="{CE7BAB52-ED5D-9C4A-9231-383C979723B4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99;p33">
              <a:extLst>
                <a:ext uri="{FF2B5EF4-FFF2-40B4-BE49-F238E27FC236}">
                  <a16:creationId xmlns:a16="http://schemas.microsoft.com/office/drawing/2014/main" id="{C0C086F5-DA71-7448-92B4-F7108D3672BF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00;p33">
              <a:extLst>
                <a:ext uri="{FF2B5EF4-FFF2-40B4-BE49-F238E27FC236}">
                  <a16:creationId xmlns:a16="http://schemas.microsoft.com/office/drawing/2014/main" id="{7EBE33E2-8F18-FC4D-8F13-9983BED004C9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01;p33">
              <a:extLst>
                <a:ext uri="{FF2B5EF4-FFF2-40B4-BE49-F238E27FC236}">
                  <a16:creationId xmlns:a16="http://schemas.microsoft.com/office/drawing/2014/main" id="{D3642BDF-07AE-214A-9711-8A2EC03EE49D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02;p33">
              <a:extLst>
                <a:ext uri="{FF2B5EF4-FFF2-40B4-BE49-F238E27FC236}">
                  <a16:creationId xmlns:a16="http://schemas.microsoft.com/office/drawing/2014/main" id="{629A20CD-73D5-F24F-98CE-9F22CBAD196A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03;p33">
              <a:extLst>
                <a:ext uri="{FF2B5EF4-FFF2-40B4-BE49-F238E27FC236}">
                  <a16:creationId xmlns:a16="http://schemas.microsoft.com/office/drawing/2014/main" id="{B92822CC-B661-DB44-B465-7664F4D99009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04;p33">
              <a:extLst>
                <a:ext uri="{FF2B5EF4-FFF2-40B4-BE49-F238E27FC236}">
                  <a16:creationId xmlns:a16="http://schemas.microsoft.com/office/drawing/2014/main" id="{3AE0C0DE-03D1-F649-89D5-12ECF7B97AE7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05;p33">
              <a:extLst>
                <a:ext uri="{FF2B5EF4-FFF2-40B4-BE49-F238E27FC236}">
                  <a16:creationId xmlns:a16="http://schemas.microsoft.com/office/drawing/2014/main" id="{BBA9643C-22DF-524B-B270-7B16E98C3040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06;p33">
              <a:extLst>
                <a:ext uri="{FF2B5EF4-FFF2-40B4-BE49-F238E27FC236}">
                  <a16:creationId xmlns:a16="http://schemas.microsoft.com/office/drawing/2014/main" id="{046576DB-91C4-6B4F-8627-CF5BA7467DC1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07;p33">
              <a:extLst>
                <a:ext uri="{FF2B5EF4-FFF2-40B4-BE49-F238E27FC236}">
                  <a16:creationId xmlns:a16="http://schemas.microsoft.com/office/drawing/2014/main" id="{C8F20A49-D720-654A-81B2-00733A2E0A7A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08;p33">
              <a:extLst>
                <a:ext uri="{FF2B5EF4-FFF2-40B4-BE49-F238E27FC236}">
                  <a16:creationId xmlns:a16="http://schemas.microsoft.com/office/drawing/2014/main" id="{C9A9BC16-A411-5C4E-A75A-D06D8804306A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09;p33">
              <a:extLst>
                <a:ext uri="{FF2B5EF4-FFF2-40B4-BE49-F238E27FC236}">
                  <a16:creationId xmlns:a16="http://schemas.microsoft.com/office/drawing/2014/main" id="{B92F39B6-CE70-F94D-88C2-9D5194D1479C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10;p33">
              <a:extLst>
                <a:ext uri="{FF2B5EF4-FFF2-40B4-BE49-F238E27FC236}">
                  <a16:creationId xmlns:a16="http://schemas.microsoft.com/office/drawing/2014/main" id="{2F9D175A-082B-154D-AB24-5F99B48E10AF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11;p33">
              <a:extLst>
                <a:ext uri="{FF2B5EF4-FFF2-40B4-BE49-F238E27FC236}">
                  <a16:creationId xmlns:a16="http://schemas.microsoft.com/office/drawing/2014/main" id="{09469D01-E0CD-244D-8D51-949B8FFB8134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12;p33">
              <a:extLst>
                <a:ext uri="{FF2B5EF4-FFF2-40B4-BE49-F238E27FC236}">
                  <a16:creationId xmlns:a16="http://schemas.microsoft.com/office/drawing/2014/main" id="{9AF5FCA0-3EF4-CF4D-91CF-AED8761D131F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13;p33">
              <a:extLst>
                <a:ext uri="{FF2B5EF4-FFF2-40B4-BE49-F238E27FC236}">
                  <a16:creationId xmlns:a16="http://schemas.microsoft.com/office/drawing/2014/main" id="{899321B0-C80E-134E-ACD3-EBF2F5027D94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14;p33">
              <a:extLst>
                <a:ext uri="{FF2B5EF4-FFF2-40B4-BE49-F238E27FC236}">
                  <a16:creationId xmlns:a16="http://schemas.microsoft.com/office/drawing/2014/main" id="{1C07E6A1-58C6-104E-9737-21F92D180083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15;p33">
              <a:extLst>
                <a:ext uri="{FF2B5EF4-FFF2-40B4-BE49-F238E27FC236}">
                  <a16:creationId xmlns:a16="http://schemas.microsoft.com/office/drawing/2014/main" id="{03BBB846-28D1-D746-B5A7-E33D32465B46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16;p33">
              <a:extLst>
                <a:ext uri="{FF2B5EF4-FFF2-40B4-BE49-F238E27FC236}">
                  <a16:creationId xmlns:a16="http://schemas.microsoft.com/office/drawing/2014/main" id="{9E208379-F672-DD42-9759-DAD0E89B42C9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17;p33">
              <a:extLst>
                <a:ext uri="{FF2B5EF4-FFF2-40B4-BE49-F238E27FC236}">
                  <a16:creationId xmlns:a16="http://schemas.microsoft.com/office/drawing/2014/main" id="{92B1C202-DC4D-2C4C-B322-7DAAA0B4A6E8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18;p33">
              <a:extLst>
                <a:ext uri="{FF2B5EF4-FFF2-40B4-BE49-F238E27FC236}">
                  <a16:creationId xmlns:a16="http://schemas.microsoft.com/office/drawing/2014/main" id="{95FA6C50-7DC4-3143-B994-38F52621051D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TextBox 86">
            <a:extLst>
              <a:ext uri="{FF2B5EF4-FFF2-40B4-BE49-F238E27FC236}">
                <a16:creationId xmlns:a16="http://schemas.microsoft.com/office/drawing/2014/main" id="{55BE2E81-A9D5-144F-8CE3-0126CC995611}"/>
              </a:ext>
            </a:extLst>
          </p:cNvPr>
          <p:cNvSpPr txBox="1"/>
          <p:nvPr/>
        </p:nvSpPr>
        <p:spPr>
          <a:xfrm>
            <a:off x="1157198" y="625491"/>
            <a:ext cx="9736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Flexo" pitchFamily="2" charset="0"/>
              </a:rPr>
              <a:t>What is Playwright?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D037B87-6036-92F5-8735-C12A53FDF11C}"/>
              </a:ext>
            </a:extLst>
          </p:cNvPr>
          <p:cNvSpPr txBox="1"/>
          <p:nvPr/>
        </p:nvSpPr>
        <p:spPr>
          <a:xfrm>
            <a:off x="852846" y="1461651"/>
            <a:ext cx="6223458" cy="4965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Flexo" pitchFamily="2" charset="0"/>
              </a:rPr>
              <a:t>36K ⭐️’s on GitHub</a:t>
            </a:r>
          </a:p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Flexo" pitchFamily="2" charset="0"/>
              </a:rPr>
              <a:t>~Monthly Release Cycle</a:t>
            </a:r>
          </a:p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Flexo" pitchFamily="2" charset="0"/>
              </a:rPr>
              <a:t>TypeScript, JavaScript, Python, .NET, Java (Ruby/Go Community)</a:t>
            </a:r>
          </a:p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Flexo" pitchFamily="2" charset="0"/>
              </a:rPr>
              <a:t>Closer to Selenium WebDriver than Cypress </a:t>
            </a:r>
          </a:p>
          <a:p>
            <a:pPr marL="914400" lvl="1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3F3F3"/>
                </a:solidFill>
                <a:latin typeface="Flexo" pitchFamily="2" charset="0"/>
              </a:rPr>
              <a:t>An out-of-process automation driver that is not limited by the scope of in-page JavaScript execution.</a:t>
            </a:r>
          </a:p>
          <a:p>
            <a:pPr marL="45720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Flexo" pitchFamily="2" charset="0"/>
              </a:rPr>
              <a:t>Test Runner is Built-in</a:t>
            </a:r>
            <a:endParaRPr lang="en-US" sz="2800" dirty="0">
              <a:solidFill>
                <a:srgbClr val="F3F3F3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786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</a:blip>
          <a:srcRect b="152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08E34C5-5B12-522B-7D32-6B706D0192AD}"/>
              </a:ext>
            </a:extLst>
          </p:cNvPr>
          <p:cNvSpPr txBox="1"/>
          <p:nvPr/>
        </p:nvSpPr>
        <p:spPr>
          <a:xfrm>
            <a:off x="-108211" y="2647313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solidFill>
                  <a:schemeClr val="bg1"/>
                </a:solidFill>
                <a:latin typeface="Flexo" pitchFamily="2" charset="0"/>
              </a:rPr>
              <a:t>Tilled’s</a:t>
            </a:r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 CI/CD Pipeline</a:t>
            </a:r>
          </a:p>
        </p:txBody>
      </p:sp>
    </p:spTree>
    <p:extLst>
      <p:ext uri="{BB962C8B-B14F-4D97-AF65-F5344CB8AC3E}">
        <p14:creationId xmlns:p14="http://schemas.microsoft.com/office/powerpoint/2010/main" val="32932258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b="152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BE4649D4-16C5-8BBD-7C2A-C7BD922A45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4644"/>
          <a:stretch/>
        </p:blipFill>
        <p:spPr>
          <a:xfrm>
            <a:off x="1176644" y="1012068"/>
            <a:ext cx="4749880" cy="4649163"/>
          </a:xfrm>
          <a:custGeom>
            <a:avLst/>
            <a:gdLst/>
            <a:ahLst/>
            <a:cxnLst/>
            <a:rect l="l" t="t" r="r" b="b"/>
            <a:pathLst>
              <a:path w="4749880" h="4649163">
                <a:moveTo>
                  <a:pt x="2718236" y="0"/>
                </a:moveTo>
                <a:cubicBezTo>
                  <a:pt x="3030546" y="0"/>
                  <a:pt x="3317985" y="62532"/>
                  <a:pt x="3572705" y="185687"/>
                </a:cubicBezTo>
                <a:cubicBezTo>
                  <a:pt x="3811423" y="301196"/>
                  <a:pt x="4021090" y="469790"/>
                  <a:pt x="4195896" y="686689"/>
                </a:cubicBezTo>
                <a:cubicBezTo>
                  <a:pt x="4553158" y="1130148"/>
                  <a:pt x="4749880" y="1760356"/>
                  <a:pt x="4749880" y="2461272"/>
                </a:cubicBezTo>
                <a:cubicBezTo>
                  <a:pt x="4749880" y="2740917"/>
                  <a:pt x="4673739" y="2965354"/>
                  <a:pt x="4503111" y="3189047"/>
                </a:cubicBezTo>
                <a:cubicBezTo>
                  <a:pt x="4324634" y="3423040"/>
                  <a:pt x="4056458" y="3638559"/>
                  <a:pt x="3772486" y="3866711"/>
                </a:cubicBezTo>
                <a:cubicBezTo>
                  <a:pt x="3720094" y="3908754"/>
                  <a:pt x="3665970" y="3952283"/>
                  <a:pt x="3611846" y="3996342"/>
                </a:cubicBezTo>
                <a:cubicBezTo>
                  <a:pt x="3127378" y="4390647"/>
                  <a:pt x="2773787" y="4649163"/>
                  <a:pt x="2291868" y="4649163"/>
                </a:cubicBezTo>
                <a:cubicBezTo>
                  <a:pt x="1557573" y="4649163"/>
                  <a:pt x="1037534" y="4331830"/>
                  <a:pt x="553065" y="3588023"/>
                </a:cubicBezTo>
                <a:cubicBezTo>
                  <a:pt x="489666" y="3490667"/>
                  <a:pt x="427693" y="3402125"/>
                  <a:pt x="367759" y="3316553"/>
                </a:cubicBezTo>
                <a:cubicBezTo>
                  <a:pt x="119358" y="2961743"/>
                  <a:pt x="0" y="2777225"/>
                  <a:pt x="0" y="2461272"/>
                </a:cubicBezTo>
                <a:cubicBezTo>
                  <a:pt x="0" y="2147549"/>
                  <a:pt x="74815" y="1837646"/>
                  <a:pt x="222205" y="1540167"/>
                </a:cubicBezTo>
                <a:cubicBezTo>
                  <a:pt x="366434" y="1249162"/>
                  <a:pt x="572635" y="982790"/>
                  <a:pt x="835001" y="748690"/>
                </a:cubicBezTo>
                <a:cubicBezTo>
                  <a:pt x="1092881" y="518520"/>
                  <a:pt x="1399176" y="328694"/>
                  <a:pt x="1720966" y="199806"/>
                </a:cubicBezTo>
                <a:cubicBezTo>
                  <a:pt x="2051418" y="67205"/>
                  <a:pt x="2387070" y="0"/>
                  <a:pt x="2718236" y="0"/>
                </a:cubicBezTo>
                <a:close/>
              </a:path>
            </a:pathLst>
          </a:custGeom>
        </p:spPr>
      </p:pic>
      <p:pic>
        <p:nvPicPr>
          <p:cNvPr id="50" name="Picture 6">
            <a:extLst>
              <a:ext uri="{FF2B5EF4-FFF2-40B4-BE49-F238E27FC236}">
                <a16:creationId xmlns:a16="http://schemas.microsoft.com/office/drawing/2014/main" id="{195B3F5B-F46B-B8B9-4AD8-2807921581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" r="6644" b="-2"/>
          <a:stretch/>
        </p:blipFill>
        <p:spPr bwMode="auto">
          <a:xfrm>
            <a:off x="6577467" y="1073427"/>
            <a:ext cx="4790724" cy="4419318"/>
          </a:xfrm>
          <a:custGeom>
            <a:avLst/>
            <a:gdLst/>
            <a:ahLst/>
            <a:cxnLst/>
            <a:rect l="l" t="t" r="r" b="b"/>
            <a:pathLst>
              <a:path w="4790724" h="4419318">
                <a:moveTo>
                  <a:pt x="2049114" y="0"/>
                </a:moveTo>
                <a:cubicBezTo>
                  <a:pt x="2383128" y="0"/>
                  <a:pt x="2721666" y="63883"/>
                  <a:pt x="3054960" y="189928"/>
                </a:cubicBezTo>
                <a:cubicBezTo>
                  <a:pt x="3379517" y="312444"/>
                  <a:pt x="3688445" y="492886"/>
                  <a:pt x="3948543" y="711677"/>
                </a:cubicBezTo>
                <a:cubicBezTo>
                  <a:pt x="4213165" y="934203"/>
                  <a:pt x="4421139" y="1187406"/>
                  <a:pt x="4566608" y="1464024"/>
                </a:cubicBezTo>
                <a:cubicBezTo>
                  <a:pt x="4715266" y="1746796"/>
                  <a:pt x="4790724" y="2041379"/>
                  <a:pt x="4790724" y="2339591"/>
                </a:cubicBezTo>
                <a:cubicBezTo>
                  <a:pt x="4790724" y="2639925"/>
                  <a:pt x="4670339" y="2815320"/>
                  <a:pt x="4419803" y="3152589"/>
                </a:cubicBezTo>
                <a:cubicBezTo>
                  <a:pt x="4359353" y="3233931"/>
                  <a:pt x="4296847" y="3318096"/>
                  <a:pt x="4232903" y="3410638"/>
                </a:cubicBezTo>
                <a:cubicBezTo>
                  <a:pt x="3744268" y="4117673"/>
                  <a:pt x="3219758" y="4419318"/>
                  <a:pt x="2479148" y="4419318"/>
                </a:cubicBezTo>
                <a:cubicBezTo>
                  <a:pt x="1993086" y="4419318"/>
                  <a:pt x="1636454" y="4173582"/>
                  <a:pt x="1147820" y="3798771"/>
                </a:cubicBezTo>
                <a:cubicBezTo>
                  <a:pt x="1093231" y="3756891"/>
                  <a:pt x="1038641" y="3715513"/>
                  <a:pt x="985799" y="3675549"/>
                </a:cubicBezTo>
                <a:cubicBezTo>
                  <a:pt x="699385" y="3458676"/>
                  <a:pt x="428903" y="3253812"/>
                  <a:pt x="248892" y="3031387"/>
                </a:cubicBezTo>
                <a:cubicBezTo>
                  <a:pt x="76796" y="2818753"/>
                  <a:pt x="0" y="2605411"/>
                  <a:pt x="0" y="2339591"/>
                </a:cubicBezTo>
                <a:cubicBezTo>
                  <a:pt x="0" y="1673328"/>
                  <a:pt x="198414" y="1074276"/>
                  <a:pt x="558748" y="652741"/>
                </a:cubicBezTo>
                <a:cubicBezTo>
                  <a:pt x="735057" y="446564"/>
                  <a:pt x="946527" y="286306"/>
                  <a:pt x="1187298" y="176507"/>
                </a:cubicBezTo>
                <a:cubicBezTo>
                  <a:pt x="1444208" y="59441"/>
                  <a:pt x="1734119" y="0"/>
                  <a:pt x="204911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788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</a:blip>
          <a:srcRect b="152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4A09B26-A202-B9CD-15A0-CB86EB695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8707" y="16945"/>
            <a:ext cx="6813293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E0D5C7A-AC45-954D-BD56-C8FB13485B94}"/>
              </a:ext>
            </a:extLst>
          </p:cNvPr>
          <p:cNvSpPr txBox="1"/>
          <p:nvPr/>
        </p:nvSpPr>
        <p:spPr>
          <a:xfrm>
            <a:off x="-386489" y="1513142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API Service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falcon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B944026-D2E1-1010-E8CD-EC0F14320E2E}"/>
              </a:ext>
            </a:extLst>
          </p:cNvPr>
          <p:cNvGrpSpPr/>
          <p:nvPr/>
        </p:nvGrpSpPr>
        <p:grpSpPr>
          <a:xfrm>
            <a:off x="1536636" y="3246153"/>
            <a:ext cx="2118931" cy="2118931"/>
            <a:chOff x="1309567" y="3964391"/>
            <a:chExt cx="2523076" cy="2523076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2DD9F231-4478-6AC3-7823-FA5F535FCDC7}"/>
                </a:ext>
              </a:extLst>
            </p:cNvPr>
            <p:cNvSpPr/>
            <p:nvPr/>
          </p:nvSpPr>
          <p:spPr>
            <a:xfrm>
              <a:off x="1393772" y="4119134"/>
              <a:ext cx="2354667" cy="2213591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" descr="Periodic Table of Elements - Iron Fe Sticker for Sale by Serge Averbukh">
              <a:extLst>
                <a:ext uri="{FF2B5EF4-FFF2-40B4-BE49-F238E27FC236}">
                  <a16:creationId xmlns:a16="http://schemas.microsoft.com/office/drawing/2014/main" id="{C0F2FF08-E326-3DD9-C2BA-834883639A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9567" y="3964391"/>
              <a:ext cx="2523076" cy="2523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20B7524-FBA5-33E9-8768-4A5EC3CB4B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8068" y="3447585"/>
            <a:ext cx="1716066" cy="1716066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softEdge rad="31750"/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</p:spTree>
    <p:extLst>
      <p:ext uri="{BB962C8B-B14F-4D97-AF65-F5344CB8AC3E}">
        <p14:creationId xmlns:p14="http://schemas.microsoft.com/office/powerpoint/2010/main" val="430476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b="15298"/>
          <a:stretch/>
        </p:blipFill>
        <p:spPr>
          <a:xfrm>
            <a:off x="0" y="9226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336797A3-C576-C235-235F-0F4A92EBF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5421" y="16945"/>
            <a:ext cx="6229916" cy="6858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8022614-4B33-BE34-5E1A-B3B4177EB2AF}"/>
              </a:ext>
            </a:extLst>
          </p:cNvPr>
          <p:cNvSpPr txBox="1"/>
          <p:nvPr/>
        </p:nvSpPr>
        <p:spPr>
          <a:xfrm>
            <a:off x="-478602" y="1517755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Front End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iron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02C8454-75F4-1D0C-9365-C8C41F9542A8}"/>
              </a:ext>
            </a:extLst>
          </p:cNvPr>
          <p:cNvGrpSpPr/>
          <p:nvPr/>
        </p:nvGrpSpPr>
        <p:grpSpPr>
          <a:xfrm>
            <a:off x="1444523" y="3250766"/>
            <a:ext cx="2118931" cy="2118931"/>
            <a:chOff x="1309567" y="3964391"/>
            <a:chExt cx="2523076" cy="2523076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A9EEFF91-DE9E-1991-5C96-F022DBC5DA68}"/>
                </a:ext>
              </a:extLst>
            </p:cNvPr>
            <p:cNvSpPr/>
            <p:nvPr/>
          </p:nvSpPr>
          <p:spPr>
            <a:xfrm>
              <a:off x="1393772" y="4119134"/>
              <a:ext cx="2354667" cy="2213591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46" name="Picture 2" descr="Periodic Table of Elements - Iron Fe Sticker for Sale by Serge Averbukh">
              <a:extLst>
                <a:ext uri="{FF2B5EF4-FFF2-40B4-BE49-F238E27FC236}">
                  <a16:creationId xmlns:a16="http://schemas.microsoft.com/office/drawing/2014/main" id="{A837A870-E582-ABDF-35D7-C3CF7CF1B8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9567" y="3964391"/>
              <a:ext cx="2523076" cy="2523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335589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b="15298"/>
          <a:stretch/>
        </p:blipFill>
        <p:spPr>
          <a:xfrm>
            <a:off x="23446" y="9226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E0D5C7A-AC45-954D-BD56-C8FB13485B94}"/>
              </a:ext>
            </a:extLst>
          </p:cNvPr>
          <p:cNvSpPr txBox="1"/>
          <p:nvPr/>
        </p:nvSpPr>
        <p:spPr>
          <a:xfrm>
            <a:off x="-95170" y="2476449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GitHub Actions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yml File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D1FEBF-DC7C-2B93-C355-456E1916D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779" y="-629"/>
            <a:ext cx="52277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387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19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8ABE6D-E6CB-7241-ACF2-7C4104C3D243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IMO Top 6 Playwright Features as of Today</a:t>
            </a:r>
          </a:p>
        </p:txBody>
      </p:sp>
      <p:sp>
        <p:nvSpPr>
          <p:cNvPr id="52" name="Google Shape;134;p5">
            <a:extLst>
              <a:ext uri="{FF2B5EF4-FFF2-40B4-BE49-F238E27FC236}">
                <a16:creationId xmlns:a16="http://schemas.microsoft.com/office/drawing/2014/main" id="{13523132-7A1E-D04C-9818-A6F5DDA091AB}"/>
              </a:ext>
            </a:extLst>
          </p:cNvPr>
          <p:cNvSpPr/>
          <p:nvPr/>
        </p:nvSpPr>
        <p:spPr>
          <a:xfrm>
            <a:off x="1332868" y="1890902"/>
            <a:ext cx="10687200" cy="4531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</a:t>
            </a:r>
            <a:r>
              <a:rPr lang="en-US" sz="3200" dirty="0">
                <a:solidFill>
                  <a:srgbClr val="2F4065"/>
                </a:solidFill>
                <a:latin typeface="Flexo" pitchFamily="2" charset="0"/>
                <a:hlinkClick r:id="rId3"/>
              </a:rPr>
              <a:t>Reporters</a:t>
            </a:r>
            <a:endParaRPr lang="en-US" sz="3200" dirty="0">
              <a:solidFill>
                <a:srgbClr val="2F4065"/>
              </a:solidFill>
              <a:latin typeface="Flexo" pitchFamily="2" charset="0"/>
            </a:endParaRP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Videos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Retries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Workers (Parallelization)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</a:t>
            </a:r>
            <a:r>
              <a:rPr lang="en-US" sz="3200" dirty="0" err="1">
                <a:solidFill>
                  <a:srgbClr val="2F4065"/>
                </a:solidFill>
                <a:latin typeface="Flexo" pitchFamily="2" charset="0"/>
              </a:rPr>
              <a:t>VSCode</a:t>
            </a: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Extension 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Developer Docs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</a:t>
            </a:r>
            <a:r>
              <a:rPr lang="en-US" sz="3200" i="1" dirty="0">
                <a:solidFill>
                  <a:srgbClr val="2F4065"/>
                </a:solidFill>
                <a:latin typeface="Flexo" pitchFamily="2" charset="0"/>
              </a:rPr>
              <a:t>Ability to Run API/UI Regression </a:t>
            </a:r>
          </a:p>
          <a:p>
            <a:pPr marL="1905" lvl="1">
              <a:spcBef>
                <a:spcPts val="600"/>
              </a:spcBef>
              <a:buClr>
                <a:srgbClr val="00ADEE"/>
              </a:buClr>
              <a:buSzPct val="100000"/>
            </a:pPr>
            <a:r>
              <a:rPr lang="en-US" sz="3200" i="1" dirty="0">
                <a:solidFill>
                  <a:srgbClr val="2F4065"/>
                </a:solidFill>
                <a:latin typeface="Flexo" pitchFamily="2" charset="0"/>
              </a:rPr>
              <a:t>Tests In the Same Framework</a:t>
            </a:r>
          </a:p>
          <a:p>
            <a:pPr lvl="0">
              <a:spcAft>
                <a:spcPts val="1600"/>
              </a:spcAft>
            </a:pPr>
            <a:endParaRPr lang="en-US" sz="3200" dirty="0">
              <a:solidFill>
                <a:srgbClr val="2F4065"/>
              </a:solidFill>
              <a:latin typeface="Flexo" pitchFamily="2" charset="0"/>
            </a:endParaRP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endParaRPr sz="32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85" name="Google Shape;289;p33">
            <a:extLst>
              <a:ext uri="{FF2B5EF4-FFF2-40B4-BE49-F238E27FC236}">
                <a16:creationId xmlns:a16="http://schemas.microsoft.com/office/drawing/2014/main" id="{CB73ABE0-58D1-7B40-AB45-CB8465D4AB20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6" name="Google Shape;290;p33">
            <a:extLst>
              <a:ext uri="{FF2B5EF4-FFF2-40B4-BE49-F238E27FC236}">
                <a16:creationId xmlns:a16="http://schemas.microsoft.com/office/drawing/2014/main" id="{CA49C4F2-569F-CD4D-AFC7-8327B5431FAD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87" name="Google Shape;291;p33">
              <a:extLst>
                <a:ext uri="{FF2B5EF4-FFF2-40B4-BE49-F238E27FC236}">
                  <a16:creationId xmlns:a16="http://schemas.microsoft.com/office/drawing/2014/main" id="{BC7B8796-7FE0-E44A-AFAE-FED72A897CF3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92;p33">
              <a:extLst>
                <a:ext uri="{FF2B5EF4-FFF2-40B4-BE49-F238E27FC236}">
                  <a16:creationId xmlns:a16="http://schemas.microsoft.com/office/drawing/2014/main" id="{2B0C795A-037C-734A-867D-B6E888C86F0F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93;p33">
              <a:extLst>
                <a:ext uri="{FF2B5EF4-FFF2-40B4-BE49-F238E27FC236}">
                  <a16:creationId xmlns:a16="http://schemas.microsoft.com/office/drawing/2014/main" id="{1AFEFEDF-AE8E-3B44-8D87-4DD1B28F1051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94;p33">
              <a:extLst>
                <a:ext uri="{FF2B5EF4-FFF2-40B4-BE49-F238E27FC236}">
                  <a16:creationId xmlns:a16="http://schemas.microsoft.com/office/drawing/2014/main" id="{41CACF3F-5E61-434F-99B6-CE7C591809B9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95;p33">
              <a:extLst>
                <a:ext uri="{FF2B5EF4-FFF2-40B4-BE49-F238E27FC236}">
                  <a16:creationId xmlns:a16="http://schemas.microsoft.com/office/drawing/2014/main" id="{994784A6-85F6-1246-B9FC-31FA020CEE9E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96;p33">
              <a:extLst>
                <a:ext uri="{FF2B5EF4-FFF2-40B4-BE49-F238E27FC236}">
                  <a16:creationId xmlns:a16="http://schemas.microsoft.com/office/drawing/2014/main" id="{5124C5AD-ABC7-F240-8A0A-7E9B3C500842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7;p33">
              <a:extLst>
                <a:ext uri="{FF2B5EF4-FFF2-40B4-BE49-F238E27FC236}">
                  <a16:creationId xmlns:a16="http://schemas.microsoft.com/office/drawing/2014/main" id="{EDD9166F-D5E6-014C-93DC-465B5F37F800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98;p33">
              <a:extLst>
                <a:ext uri="{FF2B5EF4-FFF2-40B4-BE49-F238E27FC236}">
                  <a16:creationId xmlns:a16="http://schemas.microsoft.com/office/drawing/2014/main" id="{5F119738-BE5E-CE4A-B5F3-B12BB3E4DBCF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99;p33">
              <a:extLst>
                <a:ext uri="{FF2B5EF4-FFF2-40B4-BE49-F238E27FC236}">
                  <a16:creationId xmlns:a16="http://schemas.microsoft.com/office/drawing/2014/main" id="{AEB130F6-A353-4544-ACE1-D4D97CFD4274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00;p33">
              <a:extLst>
                <a:ext uri="{FF2B5EF4-FFF2-40B4-BE49-F238E27FC236}">
                  <a16:creationId xmlns:a16="http://schemas.microsoft.com/office/drawing/2014/main" id="{03CA5D44-84C8-6E4E-B9CD-1C42ACE93A95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01;p33">
              <a:extLst>
                <a:ext uri="{FF2B5EF4-FFF2-40B4-BE49-F238E27FC236}">
                  <a16:creationId xmlns:a16="http://schemas.microsoft.com/office/drawing/2014/main" id="{40AECEB9-7EC6-C646-8108-9A3E9FEEC2C3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02;p33">
              <a:extLst>
                <a:ext uri="{FF2B5EF4-FFF2-40B4-BE49-F238E27FC236}">
                  <a16:creationId xmlns:a16="http://schemas.microsoft.com/office/drawing/2014/main" id="{8733D1FE-6C61-8148-9C14-3642E5B5503F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03;p33">
              <a:extLst>
                <a:ext uri="{FF2B5EF4-FFF2-40B4-BE49-F238E27FC236}">
                  <a16:creationId xmlns:a16="http://schemas.microsoft.com/office/drawing/2014/main" id="{4DB57B5B-F705-8147-9846-A963C6DC1E5C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04;p33">
              <a:extLst>
                <a:ext uri="{FF2B5EF4-FFF2-40B4-BE49-F238E27FC236}">
                  <a16:creationId xmlns:a16="http://schemas.microsoft.com/office/drawing/2014/main" id="{69A55AEF-2CC6-DE46-B4AE-67E5564F439C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05;p33">
              <a:extLst>
                <a:ext uri="{FF2B5EF4-FFF2-40B4-BE49-F238E27FC236}">
                  <a16:creationId xmlns:a16="http://schemas.microsoft.com/office/drawing/2014/main" id="{4694FAFC-55E9-1046-8BE2-D0857742094D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06;p33">
              <a:extLst>
                <a:ext uri="{FF2B5EF4-FFF2-40B4-BE49-F238E27FC236}">
                  <a16:creationId xmlns:a16="http://schemas.microsoft.com/office/drawing/2014/main" id="{2610DF4F-BA40-984B-B464-F232C9C71A4A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07;p33">
              <a:extLst>
                <a:ext uri="{FF2B5EF4-FFF2-40B4-BE49-F238E27FC236}">
                  <a16:creationId xmlns:a16="http://schemas.microsoft.com/office/drawing/2014/main" id="{89481C53-5625-DA49-A21E-8CB876CDFC69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08;p33">
              <a:extLst>
                <a:ext uri="{FF2B5EF4-FFF2-40B4-BE49-F238E27FC236}">
                  <a16:creationId xmlns:a16="http://schemas.microsoft.com/office/drawing/2014/main" id="{18A40123-3335-C24A-843F-26119771A0B5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09;p33">
              <a:extLst>
                <a:ext uri="{FF2B5EF4-FFF2-40B4-BE49-F238E27FC236}">
                  <a16:creationId xmlns:a16="http://schemas.microsoft.com/office/drawing/2014/main" id="{9CA13775-749C-9947-BC4A-0BFE6CFCCBD9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10;p33">
              <a:extLst>
                <a:ext uri="{FF2B5EF4-FFF2-40B4-BE49-F238E27FC236}">
                  <a16:creationId xmlns:a16="http://schemas.microsoft.com/office/drawing/2014/main" id="{C0A4F60D-1478-294D-9570-ED972181A174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11;p33">
              <a:extLst>
                <a:ext uri="{FF2B5EF4-FFF2-40B4-BE49-F238E27FC236}">
                  <a16:creationId xmlns:a16="http://schemas.microsoft.com/office/drawing/2014/main" id="{28880BDA-D339-9F4D-B565-ED723BCA825A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12;p33">
              <a:extLst>
                <a:ext uri="{FF2B5EF4-FFF2-40B4-BE49-F238E27FC236}">
                  <a16:creationId xmlns:a16="http://schemas.microsoft.com/office/drawing/2014/main" id="{E03AEBDE-8DCA-4842-A8D1-DA7C0E3C2490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13;p33">
              <a:extLst>
                <a:ext uri="{FF2B5EF4-FFF2-40B4-BE49-F238E27FC236}">
                  <a16:creationId xmlns:a16="http://schemas.microsoft.com/office/drawing/2014/main" id="{25A56968-2114-4A4B-8B9B-F86979C1339B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14;p33">
              <a:extLst>
                <a:ext uri="{FF2B5EF4-FFF2-40B4-BE49-F238E27FC236}">
                  <a16:creationId xmlns:a16="http://schemas.microsoft.com/office/drawing/2014/main" id="{E47D8FF2-ACD6-6544-9335-400C52CFA9CD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15;p33">
              <a:extLst>
                <a:ext uri="{FF2B5EF4-FFF2-40B4-BE49-F238E27FC236}">
                  <a16:creationId xmlns:a16="http://schemas.microsoft.com/office/drawing/2014/main" id="{3CF91254-E1AD-DF42-AD82-6BB92658A088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6;p33">
              <a:extLst>
                <a:ext uri="{FF2B5EF4-FFF2-40B4-BE49-F238E27FC236}">
                  <a16:creationId xmlns:a16="http://schemas.microsoft.com/office/drawing/2014/main" id="{0A983B20-6B73-854F-9C60-90058D9F32F7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17;p33">
              <a:extLst>
                <a:ext uri="{FF2B5EF4-FFF2-40B4-BE49-F238E27FC236}">
                  <a16:creationId xmlns:a16="http://schemas.microsoft.com/office/drawing/2014/main" id="{857CC55B-13B4-A840-9D85-4DEB826E66DC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8;p33">
              <a:extLst>
                <a:ext uri="{FF2B5EF4-FFF2-40B4-BE49-F238E27FC236}">
                  <a16:creationId xmlns:a16="http://schemas.microsoft.com/office/drawing/2014/main" id="{1074AB10-6590-A84F-AA09-AADE8786E761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EF63143-B891-9031-CA00-F0939F6430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1038" y="1522602"/>
            <a:ext cx="3945373" cy="41394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CE859B-BAFC-15AA-6E91-D9BC1629572D}"/>
              </a:ext>
            </a:extLst>
          </p:cNvPr>
          <p:cNvSpPr txBox="1"/>
          <p:nvPr/>
        </p:nvSpPr>
        <p:spPr>
          <a:xfrm>
            <a:off x="347241" y="739622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16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b="152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65409" y="1937960"/>
            <a:ext cx="59651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The 'New Tool On The Block': Playwright!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288562" y="6349034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/playwright-demo</a:t>
            </a:r>
          </a:p>
        </p:txBody>
      </p: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026" name="Picture 2" descr="The NKOTB, Boyz II Men, and 98 Degrees tour brings the heat to the Yum!  Center June 24 | New kids on the block, New kids, Nkotb">
            <a:extLst>
              <a:ext uri="{FF2B5EF4-FFF2-40B4-BE49-F238E27FC236}">
                <a16:creationId xmlns:a16="http://schemas.microsoft.com/office/drawing/2014/main" id="{EEEDF8FF-8AD0-D74A-BCE5-FF772FB59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064" y="0"/>
            <a:ext cx="50292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Playwright (@playwrightweb) / Twitter">
            <a:extLst>
              <a:ext uri="{FF2B5EF4-FFF2-40B4-BE49-F238E27FC236}">
                <a16:creationId xmlns:a16="http://schemas.microsoft.com/office/drawing/2014/main" id="{3241787A-4BA7-6E1B-822C-2ED480E755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6791" y="3673240"/>
            <a:ext cx="1143987" cy="114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86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20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8ABE6D-E6CB-7241-ACF2-7C4104C3D243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Overview of a Spec (Playwright Test Runner)</a:t>
            </a:r>
          </a:p>
        </p:txBody>
      </p:sp>
      <p:sp>
        <p:nvSpPr>
          <p:cNvPr id="52" name="Google Shape;134;p5">
            <a:extLst>
              <a:ext uri="{FF2B5EF4-FFF2-40B4-BE49-F238E27FC236}">
                <a16:creationId xmlns:a16="http://schemas.microsoft.com/office/drawing/2014/main" id="{13523132-7A1E-D04C-9818-A6F5DDA091AB}"/>
              </a:ext>
            </a:extLst>
          </p:cNvPr>
          <p:cNvSpPr/>
          <p:nvPr/>
        </p:nvSpPr>
        <p:spPr>
          <a:xfrm>
            <a:off x="901700" y="2972338"/>
            <a:ext cx="10687200" cy="129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600" dirty="0">
                <a:solidFill>
                  <a:srgbClr val="2F4065"/>
                </a:solidFill>
                <a:latin typeface="Flexo" pitchFamily="2" charset="0"/>
              </a:rPr>
              <a:t> Login – UI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600" dirty="0">
                <a:solidFill>
                  <a:srgbClr val="2F4065"/>
                </a:solidFill>
                <a:latin typeface="Flexo" pitchFamily="2" charset="0"/>
              </a:rPr>
              <a:t> Delete User Account - API </a:t>
            </a:r>
          </a:p>
        </p:txBody>
      </p:sp>
      <p:sp>
        <p:nvSpPr>
          <p:cNvPr id="85" name="Google Shape;289;p33">
            <a:extLst>
              <a:ext uri="{FF2B5EF4-FFF2-40B4-BE49-F238E27FC236}">
                <a16:creationId xmlns:a16="http://schemas.microsoft.com/office/drawing/2014/main" id="{CB73ABE0-58D1-7B40-AB45-CB8465D4AB20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6" name="Google Shape;290;p33">
            <a:extLst>
              <a:ext uri="{FF2B5EF4-FFF2-40B4-BE49-F238E27FC236}">
                <a16:creationId xmlns:a16="http://schemas.microsoft.com/office/drawing/2014/main" id="{CA49C4F2-569F-CD4D-AFC7-8327B5431FAD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87" name="Google Shape;291;p33">
              <a:extLst>
                <a:ext uri="{FF2B5EF4-FFF2-40B4-BE49-F238E27FC236}">
                  <a16:creationId xmlns:a16="http://schemas.microsoft.com/office/drawing/2014/main" id="{BC7B8796-7FE0-E44A-AFAE-FED72A897CF3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92;p33">
              <a:extLst>
                <a:ext uri="{FF2B5EF4-FFF2-40B4-BE49-F238E27FC236}">
                  <a16:creationId xmlns:a16="http://schemas.microsoft.com/office/drawing/2014/main" id="{2B0C795A-037C-734A-867D-B6E888C86F0F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93;p33">
              <a:extLst>
                <a:ext uri="{FF2B5EF4-FFF2-40B4-BE49-F238E27FC236}">
                  <a16:creationId xmlns:a16="http://schemas.microsoft.com/office/drawing/2014/main" id="{1AFEFEDF-AE8E-3B44-8D87-4DD1B28F1051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94;p33">
              <a:extLst>
                <a:ext uri="{FF2B5EF4-FFF2-40B4-BE49-F238E27FC236}">
                  <a16:creationId xmlns:a16="http://schemas.microsoft.com/office/drawing/2014/main" id="{41CACF3F-5E61-434F-99B6-CE7C591809B9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95;p33">
              <a:extLst>
                <a:ext uri="{FF2B5EF4-FFF2-40B4-BE49-F238E27FC236}">
                  <a16:creationId xmlns:a16="http://schemas.microsoft.com/office/drawing/2014/main" id="{994784A6-85F6-1246-B9FC-31FA020CEE9E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96;p33">
              <a:extLst>
                <a:ext uri="{FF2B5EF4-FFF2-40B4-BE49-F238E27FC236}">
                  <a16:creationId xmlns:a16="http://schemas.microsoft.com/office/drawing/2014/main" id="{5124C5AD-ABC7-F240-8A0A-7E9B3C500842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7;p33">
              <a:extLst>
                <a:ext uri="{FF2B5EF4-FFF2-40B4-BE49-F238E27FC236}">
                  <a16:creationId xmlns:a16="http://schemas.microsoft.com/office/drawing/2014/main" id="{EDD9166F-D5E6-014C-93DC-465B5F37F800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98;p33">
              <a:extLst>
                <a:ext uri="{FF2B5EF4-FFF2-40B4-BE49-F238E27FC236}">
                  <a16:creationId xmlns:a16="http://schemas.microsoft.com/office/drawing/2014/main" id="{5F119738-BE5E-CE4A-B5F3-B12BB3E4DBCF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99;p33">
              <a:extLst>
                <a:ext uri="{FF2B5EF4-FFF2-40B4-BE49-F238E27FC236}">
                  <a16:creationId xmlns:a16="http://schemas.microsoft.com/office/drawing/2014/main" id="{AEB130F6-A353-4544-ACE1-D4D97CFD4274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00;p33">
              <a:extLst>
                <a:ext uri="{FF2B5EF4-FFF2-40B4-BE49-F238E27FC236}">
                  <a16:creationId xmlns:a16="http://schemas.microsoft.com/office/drawing/2014/main" id="{03CA5D44-84C8-6E4E-B9CD-1C42ACE93A95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01;p33">
              <a:extLst>
                <a:ext uri="{FF2B5EF4-FFF2-40B4-BE49-F238E27FC236}">
                  <a16:creationId xmlns:a16="http://schemas.microsoft.com/office/drawing/2014/main" id="{40AECEB9-7EC6-C646-8108-9A3E9FEEC2C3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02;p33">
              <a:extLst>
                <a:ext uri="{FF2B5EF4-FFF2-40B4-BE49-F238E27FC236}">
                  <a16:creationId xmlns:a16="http://schemas.microsoft.com/office/drawing/2014/main" id="{8733D1FE-6C61-8148-9C14-3642E5B5503F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03;p33">
              <a:extLst>
                <a:ext uri="{FF2B5EF4-FFF2-40B4-BE49-F238E27FC236}">
                  <a16:creationId xmlns:a16="http://schemas.microsoft.com/office/drawing/2014/main" id="{4DB57B5B-F705-8147-9846-A963C6DC1E5C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04;p33">
              <a:extLst>
                <a:ext uri="{FF2B5EF4-FFF2-40B4-BE49-F238E27FC236}">
                  <a16:creationId xmlns:a16="http://schemas.microsoft.com/office/drawing/2014/main" id="{69A55AEF-2CC6-DE46-B4AE-67E5564F439C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05;p33">
              <a:extLst>
                <a:ext uri="{FF2B5EF4-FFF2-40B4-BE49-F238E27FC236}">
                  <a16:creationId xmlns:a16="http://schemas.microsoft.com/office/drawing/2014/main" id="{4694FAFC-55E9-1046-8BE2-D0857742094D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06;p33">
              <a:extLst>
                <a:ext uri="{FF2B5EF4-FFF2-40B4-BE49-F238E27FC236}">
                  <a16:creationId xmlns:a16="http://schemas.microsoft.com/office/drawing/2014/main" id="{2610DF4F-BA40-984B-B464-F232C9C71A4A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07;p33">
              <a:extLst>
                <a:ext uri="{FF2B5EF4-FFF2-40B4-BE49-F238E27FC236}">
                  <a16:creationId xmlns:a16="http://schemas.microsoft.com/office/drawing/2014/main" id="{89481C53-5625-DA49-A21E-8CB876CDFC69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08;p33">
              <a:extLst>
                <a:ext uri="{FF2B5EF4-FFF2-40B4-BE49-F238E27FC236}">
                  <a16:creationId xmlns:a16="http://schemas.microsoft.com/office/drawing/2014/main" id="{18A40123-3335-C24A-843F-26119771A0B5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09;p33">
              <a:extLst>
                <a:ext uri="{FF2B5EF4-FFF2-40B4-BE49-F238E27FC236}">
                  <a16:creationId xmlns:a16="http://schemas.microsoft.com/office/drawing/2014/main" id="{9CA13775-749C-9947-BC4A-0BFE6CFCCBD9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10;p33">
              <a:extLst>
                <a:ext uri="{FF2B5EF4-FFF2-40B4-BE49-F238E27FC236}">
                  <a16:creationId xmlns:a16="http://schemas.microsoft.com/office/drawing/2014/main" id="{C0A4F60D-1478-294D-9570-ED972181A174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11;p33">
              <a:extLst>
                <a:ext uri="{FF2B5EF4-FFF2-40B4-BE49-F238E27FC236}">
                  <a16:creationId xmlns:a16="http://schemas.microsoft.com/office/drawing/2014/main" id="{28880BDA-D339-9F4D-B565-ED723BCA825A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12;p33">
              <a:extLst>
                <a:ext uri="{FF2B5EF4-FFF2-40B4-BE49-F238E27FC236}">
                  <a16:creationId xmlns:a16="http://schemas.microsoft.com/office/drawing/2014/main" id="{E03AEBDE-8DCA-4842-A8D1-DA7C0E3C2490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13;p33">
              <a:extLst>
                <a:ext uri="{FF2B5EF4-FFF2-40B4-BE49-F238E27FC236}">
                  <a16:creationId xmlns:a16="http://schemas.microsoft.com/office/drawing/2014/main" id="{25A56968-2114-4A4B-8B9B-F86979C1339B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14;p33">
              <a:extLst>
                <a:ext uri="{FF2B5EF4-FFF2-40B4-BE49-F238E27FC236}">
                  <a16:creationId xmlns:a16="http://schemas.microsoft.com/office/drawing/2014/main" id="{E47D8FF2-ACD6-6544-9335-400C52CFA9CD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15;p33">
              <a:extLst>
                <a:ext uri="{FF2B5EF4-FFF2-40B4-BE49-F238E27FC236}">
                  <a16:creationId xmlns:a16="http://schemas.microsoft.com/office/drawing/2014/main" id="{3CF91254-E1AD-DF42-AD82-6BB92658A088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6;p33">
              <a:extLst>
                <a:ext uri="{FF2B5EF4-FFF2-40B4-BE49-F238E27FC236}">
                  <a16:creationId xmlns:a16="http://schemas.microsoft.com/office/drawing/2014/main" id="{0A983B20-6B73-854F-9C60-90058D9F32F7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17;p33">
              <a:extLst>
                <a:ext uri="{FF2B5EF4-FFF2-40B4-BE49-F238E27FC236}">
                  <a16:creationId xmlns:a16="http://schemas.microsoft.com/office/drawing/2014/main" id="{857CC55B-13B4-A840-9D85-4DEB826E66DC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8;p33">
              <a:extLst>
                <a:ext uri="{FF2B5EF4-FFF2-40B4-BE49-F238E27FC236}">
                  <a16:creationId xmlns:a16="http://schemas.microsoft.com/office/drawing/2014/main" id="{1074AB10-6590-A84F-AA09-AADE8786E761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83306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D4068"/>
            </a:gs>
            <a:gs pos="99000">
              <a:srgbClr val="00A5F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7D0EA59-2067-1940-9E02-C514CA5999BD}"/>
              </a:ext>
            </a:extLst>
          </p:cNvPr>
          <p:cNvSpPr txBox="1"/>
          <p:nvPr/>
        </p:nvSpPr>
        <p:spPr>
          <a:xfrm>
            <a:off x="670365" y="3101379"/>
            <a:ext cx="46265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DEMO</a:t>
            </a:r>
          </a:p>
        </p:txBody>
      </p:sp>
      <p:grpSp>
        <p:nvGrpSpPr>
          <p:cNvPr id="34" name="Google Shape;168;p26">
            <a:extLst>
              <a:ext uri="{FF2B5EF4-FFF2-40B4-BE49-F238E27FC236}">
                <a16:creationId xmlns:a16="http://schemas.microsoft.com/office/drawing/2014/main" id="{41A72483-945B-6D46-80B3-0D1ECA6D2600}"/>
              </a:ext>
            </a:extLst>
          </p:cNvPr>
          <p:cNvGrpSpPr/>
          <p:nvPr/>
        </p:nvGrpSpPr>
        <p:grpSpPr>
          <a:xfrm>
            <a:off x="7015777" y="1769757"/>
            <a:ext cx="5011568" cy="4809645"/>
            <a:chOff x="3512637" y="-432878"/>
            <a:chExt cx="5312241" cy="5098203"/>
          </a:xfrm>
        </p:grpSpPr>
        <p:sp>
          <p:nvSpPr>
            <p:cNvPr id="35" name="Google Shape;169;p26">
              <a:extLst>
                <a:ext uri="{FF2B5EF4-FFF2-40B4-BE49-F238E27FC236}">
                  <a16:creationId xmlns:a16="http://schemas.microsoft.com/office/drawing/2014/main" id="{7BE4B3A3-9479-FB45-A76E-87C7217D8B0F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0;p26">
              <a:extLst>
                <a:ext uri="{FF2B5EF4-FFF2-40B4-BE49-F238E27FC236}">
                  <a16:creationId xmlns:a16="http://schemas.microsoft.com/office/drawing/2014/main" id="{3B557754-7B51-6C45-B40F-B2EDAAE6CFBB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1;p26">
              <a:extLst>
                <a:ext uri="{FF2B5EF4-FFF2-40B4-BE49-F238E27FC236}">
                  <a16:creationId xmlns:a16="http://schemas.microsoft.com/office/drawing/2014/main" id="{FDED41D9-1A82-C44D-952B-38A4847A2B22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;p26">
              <a:extLst>
                <a:ext uri="{FF2B5EF4-FFF2-40B4-BE49-F238E27FC236}">
                  <a16:creationId xmlns:a16="http://schemas.microsoft.com/office/drawing/2014/main" id="{26872AFC-9D2D-7A4B-B97E-8969CBB53E08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3;p26">
              <a:extLst>
                <a:ext uri="{FF2B5EF4-FFF2-40B4-BE49-F238E27FC236}">
                  <a16:creationId xmlns:a16="http://schemas.microsoft.com/office/drawing/2014/main" id="{89921182-6935-EA45-A4C4-DE5AAE25BA70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4;p26">
              <a:extLst>
                <a:ext uri="{FF2B5EF4-FFF2-40B4-BE49-F238E27FC236}">
                  <a16:creationId xmlns:a16="http://schemas.microsoft.com/office/drawing/2014/main" id="{BD11B280-F2E2-2E48-9B8B-C07E9B0E4E03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5;p26">
              <a:extLst>
                <a:ext uri="{FF2B5EF4-FFF2-40B4-BE49-F238E27FC236}">
                  <a16:creationId xmlns:a16="http://schemas.microsoft.com/office/drawing/2014/main" id="{9F35B3DC-5778-AA49-9D55-B4F374FD1C30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6;p26">
              <a:extLst>
                <a:ext uri="{FF2B5EF4-FFF2-40B4-BE49-F238E27FC236}">
                  <a16:creationId xmlns:a16="http://schemas.microsoft.com/office/drawing/2014/main" id="{E189E647-2C9B-8843-80FA-EA3DD7E02530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7;p26">
              <a:extLst>
                <a:ext uri="{FF2B5EF4-FFF2-40B4-BE49-F238E27FC236}">
                  <a16:creationId xmlns:a16="http://schemas.microsoft.com/office/drawing/2014/main" id="{A4B8FE52-C393-9445-8EB6-853BB01B7430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8;p26">
              <a:extLst>
                <a:ext uri="{FF2B5EF4-FFF2-40B4-BE49-F238E27FC236}">
                  <a16:creationId xmlns:a16="http://schemas.microsoft.com/office/drawing/2014/main" id="{5823FFFE-257F-0E47-B289-5274628D4FCD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9;p26">
              <a:extLst>
                <a:ext uri="{FF2B5EF4-FFF2-40B4-BE49-F238E27FC236}">
                  <a16:creationId xmlns:a16="http://schemas.microsoft.com/office/drawing/2014/main" id="{B9C303A9-9B0A-DD43-AF55-A83FFAD8A8B2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0;p26">
              <a:extLst>
                <a:ext uri="{FF2B5EF4-FFF2-40B4-BE49-F238E27FC236}">
                  <a16:creationId xmlns:a16="http://schemas.microsoft.com/office/drawing/2014/main" id="{F7E42B1C-07E9-0446-BEE3-FCAF220EB758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1;p26">
              <a:extLst>
                <a:ext uri="{FF2B5EF4-FFF2-40B4-BE49-F238E27FC236}">
                  <a16:creationId xmlns:a16="http://schemas.microsoft.com/office/drawing/2014/main" id="{CF65D29F-4FD3-8A49-AF68-55F021025DB4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2;p26">
              <a:extLst>
                <a:ext uri="{FF2B5EF4-FFF2-40B4-BE49-F238E27FC236}">
                  <a16:creationId xmlns:a16="http://schemas.microsoft.com/office/drawing/2014/main" id="{3FD7F7C8-CE3A-594F-AB7E-E133129CC5EA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3;p26">
              <a:extLst>
                <a:ext uri="{FF2B5EF4-FFF2-40B4-BE49-F238E27FC236}">
                  <a16:creationId xmlns:a16="http://schemas.microsoft.com/office/drawing/2014/main" id="{F0D43512-670E-0A44-B546-CB60407F479E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84;p26">
              <a:extLst>
                <a:ext uri="{FF2B5EF4-FFF2-40B4-BE49-F238E27FC236}">
                  <a16:creationId xmlns:a16="http://schemas.microsoft.com/office/drawing/2014/main" id="{53E14EA3-20E1-7F41-96DD-7DFC5ECB3897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5;p26">
              <a:extLst>
                <a:ext uri="{FF2B5EF4-FFF2-40B4-BE49-F238E27FC236}">
                  <a16:creationId xmlns:a16="http://schemas.microsoft.com/office/drawing/2014/main" id="{958C3FCF-E891-FA4D-A0A7-2812929290E6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6;p26">
              <a:extLst>
                <a:ext uri="{FF2B5EF4-FFF2-40B4-BE49-F238E27FC236}">
                  <a16:creationId xmlns:a16="http://schemas.microsoft.com/office/drawing/2014/main" id="{9C68E3C5-9057-C548-B02B-CFDC80056B2A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7;p26">
              <a:extLst>
                <a:ext uri="{FF2B5EF4-FFF2-40B4-BE49-F238E27FC236}">
                  <a16:creationId xmlns:a16="http://schemas.microsoft.com/office/drawing/2014/main" id="{C1295432-F623-BE4E-9353-00B7A91B332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8;p26">
              <a:extLst>
                <a:ext uri="{FF2B5EF4-FFF2-40B4-BE49-F238E27FC236}">
                  <a16:creationId xmlns:a16="http://schemas.microsoft.com/office/drawing/2014/main" id="{E684338E-3E23-7F41-B3EC-EB42B007EE62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9;p26">
              <a:extLst>
                <a:ext uri="{FF2B5EF4-FFF2-40B4-BE49-F238E27FC236}">
                  <a16:creationId xmlns:a16="http://schemas.microsoft.com/office/drawing/2014/main" id="{9A58B0D5-851D-8241-BAD1-DA6A5FF3ED2E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0;p26">
              <a:extLst>
                <a:ext uri="{FF2B5EF4-FFF2-40B4-BE49-F238E27FC236}">
                  <a16:creationId xmlns:a16="http://schemas.microsoft.com/office/drawing/2014/main" id="{A0CE91E4-B9EE-E64D-A299-520CB3A14B33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1;p26">
              <a:extLst>
                <a:ext uri="{FF2B5EF4-FFF2-40B4-BE49-F238E27FC236}">
                  <a16:creationId xmlns:a16="http://schemas.microsoft.com/office/drawing/2014/main" id="{C3BD4BEA-1CE2-0547-908B-D6AA19A7217A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2;p26">
              <a:extLst>
                <a:ext uri="{FF2B5EF4-FFF2-40B4-BE49-F238E27FC236}">
                  <a16:creationId xmlns:a16="http://schemas.microsoft.com/office/drawing/2014/main" id="{CC946BB8-0FD3-EF40-B149-3237C44B09BD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3;p26">
              <a:extLst>
                <a:ext uri="{FF2B5EF4-FFF2-40B4-BE49-F238E27FC236}">
                  <a16:creationId xmlns:a16="http://schemas.microsoft.com/office/drawing/2014/main" id="{AE47156D-8C98-6443-A790-C728445242F6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;p26">
              <a:extLst>
                <a:ext uri="{FF2B5EF4-FFF2-40B4-BE49-F238E27FC236}">
                  <a16:creationId xmlns:a16="http://schemas.microsoft.com/office/drawing/2014/main" id="{B5D15B23-1774-1D41-A97D-6968E96AD703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5;p26">
              <a:extLst>
                <a:ext uri="{FF2B5EF4-FFF2-40B4-BE49-F238E27FC236}">
                  <a16:creationId xmlns:a16="http://schemas.microsoft.com/office/drawing/2014/main" id="{8C83DB11-F502-454F-8F66-DB9C3D823FBB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96;p26">
              <a:extLst>
                <a:ext uri="{FF2B5EF4-FFF2-40B4-BE49-F238E27FC236}">
                  <a16:creationId xmlns:a16="http://schemas.microsoft.com/office/drawing/2014/main" id="{036F6F0E-B184-F04C-AD36-C0B67C9BAFEE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7;p26">
              <a:extLst>
                <a:ext uri="{FF2B5EF4-FFF2-40B4-BE49-F238E27FC236}">
                  <a16:creationId xmlns:a16="http://schemas.microsoft.com/office/drawing/2014/main" id="{DB62D06F-4A64-E941-851F-D61DDD9A5CCE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8;p26">
              <a:extLst>
                <a:ext uri="{FF2B5EF4-FFF2-40B4-BE49-F238E27FC236}">
                  <a16:creationId xmlns:a16="http://schemas.microsoft.com/office/drawing/2014/main" id="{D6544112-09E2-3540-BDDC-4497CC1295E3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9;p26">
              <a:extLst>
                <a:ext uri="{FF2B5EF4-FFF2-40B4-BE49-F238E27FC236}">
                  <a16:creationId xmlns:a16="http://schemas.microsoft.com/office/drawing/2014/main" id="{A786EEEA-3BD3-0444-8409-96F77C1704DC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0;p26">
              <a:extLst>
                <a:ext uri="{FF2B5EF4-FFF2-40B4-BE49-F238E27FC236}">
                  <a16:creationId xmlns:a16="http://schemas.microsoft.com/office/drawing/2014/main" id="{F5DE36C7-9262-5840-B188-3537078B7EBE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1;p26">
              <a:extLst>
                <a:ext uri="{FF2B5EF4-FFF2-40B4-BE49-F238E27FC236}">
                  <a16:creationId xmlns:a16="http://schemas.microsoft.com/office/drawing/2014/main" id="{0400FDB9-B47C-EF48-A939-8CED193396D8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2;p26">
              <a:extLst>
                <a:ext uri="{FF2B5EF4-FFF2-40B4-BE49-F238E27FC236}">
                  <a16:creationId xmlns:a16="http://schemas.microsoft.com/office/drawing/2014/main" id="{4B1B2B14-8B41-334C-BE88-CEBCEA574D88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3;p26">
              <a:extLst>
                <a:ext uri="{FF2B5EF4-FFF2-40B4-BE49-F238E27FC236}">
                  <a16:creationId xmlns:a16="http://schemas.microsoft.com/office/drawing/2014/main" id="{26F6BBCD-47FE-394A-812D-0CC8DA4AE151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4;p26">
              <a:extLst>
                <a:ext uri="{FF2B5EF4-FFF2-40B4-BE49-F238E27FC236}">
                  <a16:creationId xmlns:a16="http://schemas.microsoft.com/office/drawing/2014/main" id="{675C963F-EB17-7946-A3AD-068B4305EB0F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5;p26">
              <a:extLst>
                <a:ext uri="{FF2B5EF4-FFF2-40B4-BE49-F238E27FC236}">
                  <a16:creationId xmlns:a16="http://schemas.microsoft.com/office/drawing/2014/main" id="{081FFB9E-E5AD-1348-A7C8-CD6B373B83E3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6;p26">
              <a:extLst>
                <a:ext uri="{FF2B5EF4-FFF2-40B4-BE49-F238E27FC236}">
                  <a16:creationId xmlns:a16="http://schemas.microsoft.com/office/drawing/2014/main" id="{7575B25F-4C44-334C-A9E6-35318342933B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7;p26">
              <a:extLst>
                <a:ext uri="{FF2B5EF4-FFF2-40B4-BE49-F238E27FC236}">
                  <a16:creationId xmlns:a16="http://schemas.microsoft.com/office/drawing/2014/main" id="{F8A723F6-963F-1A4D-81FD-1451EE34F798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8;p26">
              <a:extLst>
                <a:ext uri="{FF2B5EF4-FFF2-40B4-BE49-F238E27FC236}">
                  <a16:creationId xmlns:a16="http://schemas.microsoft.com/office/drawing/2014/main" id="{DBA0BB4F-3FE9-4A4E-B255-3E7B33778250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9;p26">
              <a:extLst>
                <a:ext uri="{FF2B5EF4-FFF2-40B4-BE49-F238E27FC236}">
                  <a16:creationId xmlns:a16="http://schemas.microsoft.com/office/drawing/2014/main" id="{5208A782-6649-3341-88BD-5297348C46B5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0;p26">
              <a:extLst>
                <a:ext uri="{FF2B5EF4-FFF2-40B4-BE49-F238E27FC236}">
                  <a16:creationId xmlns:a16="http://schemas.microsoft.com/office/drawing/2014/main" id="{59B3C835-20AF-F147-BD5D-B26E41C1AE97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1;p26">
              <a:extLst>
                <a:ext uri="{FF2B5EF4-FFF2-40B4-BE49-F238E27FC236}">
                  <a16:creationId xmlns:a16="http://schemas.microsoft.com/office/drawing/2014/main" id="{33E054B5-B886-2044-A9BF-E01BBC2A08B7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2;p26">
              <a:extLst>
                <a:ext uri="{FF2B5EF4-FFF2-40B4-BE49-F238E27FC236}">
                  <a16:creationId xmlns:a16="http://schemas.microsoft.com/office/drawing/2014/main" id="{BFC5B7E0-EC79-F342-ABDD-A0FE278F28ED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3;p26">
              <a:extLst>
                <a:ext uri="{FF2B5EF4-FFF2-40B4-BE49-F238E27FC236}">
                  <a16:creationId xmlns:a16="http://schemas.microsoft.com/office/drawing/2014/main" id="{A7A88737-FAA6-8444-A89A-DB23F61C34B4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4;p26">
              <a:extLst>
                <a:ext uri="{FF2B5EF4-FFF2-40B4-BE49-F238E27FC236}">
                  <a16:creationId xmlns:a16="http://schemas.microsoft.com/office/drawing/2014/main" id="{419D91EA-C68D-194E-AC1E-ECF419B96875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5;p26">
              <a:extLst>
                <a:ext uri="{FF2B5EF4-FFF2-40B4-BE49-F238E27FC236}">
                  <a16:creationId xmlns:a16="http://schemas.microsoft.com/office/drawing/2014/main" id="{AADFE13B-18AF-8E44-B54C-47B067BACD4D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6;p26">
              <a:extLst>
                <a:ext uri="{FF2B5EF4-FFF2-40B4-BE49-F238E27FC236}">
                  <a16:creationId xmlns:a16="http://schemas.microsoft.com/office/drawing/2014/main" id="{1D50E5C8-6A0E-DF4C-95D4-0681FEF6F91A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7;p26">
              <a:extLst>
                <a:ext uri="{FF2B5EF4-FFF2-40B4-BE49-F238E27FC236}">
                  <a16:creationId xmlns:a16="http://schemas.microsoft.com/office/drawing/2014/main" id="{752622A3-3F1F-8B45-94AA-AE915FC4381B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8;p26">
              <a:extLst>
                <a:ext uri="{FF2B5EF4-FFF2-40B4-BE49-F238E27FC236}">
                  <a16:creationId xmlns:a16="http://schemas.microsoft.com/office/drawing/2014/main" id="{91286741-D410-264E-9836-8DA16AF5AE49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9;p26">
              <a:extLst>
                <a:ext uri="{FF2B5EF4-FFF2-40B4-BE49-F238E27FC236}">
                  <a16:creationId xmlns:a16="http://schemas.microsoft.com/office/drawing/2014/main" id="{8517945D-B456-AA43-85BA-787D4F46CDC2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0;p26">
              <a:extLst>
                <a:ext uri="{FF2B5EF4-FFF2-40B4-BE49-F238E27FC236}">
                  <a16:creationId xmlns:a16="http://schemas.microsoft.com/office/drawing/2014/main" id="{C7767EDE-0905-5B45-A23B-40C1CC541555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1;p26">
              <a:extLst>
                <a:ext uri="{FF2B5EF4-FFF2-40B4-BE49-F238E27FC236}">
                  <a16:creationId xmlns:a16="http://schemas.microsoft.com/office/drawing/2014/main" id="{4F1961B9-0D7D-F543-839C-E867C5173705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raphic 7">
            <a:extLst>
              <a:ext uri="{FF2B5EF4-FFF2-40B4-BE49-F238E27FC236}">
                <a16:creationId xmlns:a16="http://schemas.microsoft.com/office/drawing/2014/main" id="{F5B83217-F8BC-5C41-A2DE-6099CC079F4D}"/>
              </a:ext>
            </a:extLst>
          </p:cNvPr>
          <p:cNvGrpSpPr/>
          <p:nvPr/>
        </p:nvGrpSpPr>
        <p:grpSpPr>
          <a:xfrm>
            <a:off x="525678" y="454338"/>
            <a:ext cx="1890951" cy="901648"/>
            <a:chOff x="2640250" y="1795178"/>
            <a:chExt cx="6892463" cy="3286482"/>
          </a:xfrm>
        </p:grpSpPr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55BE397E-D167-1C4B-A874-AB6EBA70EB92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8717BE03-96B7-5241-A65D-092FCC2D1A29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222F123A-F0F3-9B44-8F4C-92BFB205BEDE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B4B80AAF-315C-A244-8BC6-8E721D8D9AEF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991869FE-5A5B-A94F-B6E7-AD3DE70A88C4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CD86926D-26A6-9846-A687-208274EA1CFB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34C3B557-BE69-AA47-9281-1EF62C84CB15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9EE954C4-61EB-F046-B566-9357DC1808BE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8277C069-DD00-DC43-A132-8290417B5AAE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59042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1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0"/>
            <a:ext cx="8157458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3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4537" y="1839884"/>
            <a:ext cx="8157460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2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63179" y="-33131"/>
            <a:ext cx="6857999" cy="6923403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Google Shape;395;p35">
            <a:extLst>
              <a:ext uri="{FF2B5EF4-FFF2-40B4-BE49-F238E27FC236}">
                <a16:creationId xmlns:a16="http://schemas.microsoft.com/office/drawing/2014/main" id="{A56AA264-A311-3F45-8AB1-2B702578ED64}"/>
              </a:ext>
            </a:extLst>
          </p:cNvPr>
          <p:cNvPicPr preferRelativeResize="0"/>
          <p:nvPr/>
        </p:nvPicPr>
        <p:blipFill rotWithShape="1">
          <a:blip r:embed="rId2"/>
          <a:srcRect t="5888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072189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D55A19D-297C-4231-AD1F-08EF9B4AA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AB6C56-3D38-4923-996E-BD474BBB9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72668" y="1090453"/>
            <a:ext cx="9465232" cy="523827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CD21DB-082D-417D-A5AB-FC838AF9D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72668" y="1090453"/>
            <a:ext cx="9465232" cy="5238271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oogle Shape;434;p36">
            <a:extLst>
              <a:ext uri="{FF2B5EF4-FFF2-40B4-BE49-F238E27FC236}">
                <a16:creationId xmlns:a16="http://schemas.microsoft.com/office/drawing/2014/main" id="{0DCB725D-D438-1F49-AD8A-2650879ED9D9}"/>
              </a:ext>
            </a:extLst>
          </p:cNvPr>
          <p:cNvPicPr preferRelativeResize="0"/>
          <p:nvPr/>
        </p:nvPicPr>
        <p:blipFill rotWithShape="1">
          <a:blip r:embed="rId3"/>
          <a:srcRect t="11680" r="1" b="4052"/>
          <a:stretch/>
        </p:blipFill>
        <p:spPr>
          <a:xfrm>
            <a:off x="1280667" y="677668"/>
            <a:ext cx="9630666" cy="541725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</p:pic>
      <p:sp>
        <p:nvSpPr>
          <p:cNvPr id="35" name="Graphic 212">
            <a:extLst>
              <a:ext uri="{FF2B5EF4-FFF2-40B4-BE49-F238E27FC236}">
                <a16:creationId xmlns:a16="http://schemas.microsoft.com/office/drawing/2014/main" id="{7BD8AB83-2763-4392-B4B9-049CDF1F6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73609" y="168141"/>
            <a:ext cx="1009111" cy="100911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7" name="Graphic 212">
            <a:extLst>
              <a:ext uri="{FF2B5EF4-FFF2-40B4-BE49-F238E27FC236}">
                <a16:creationId xmlns:a16="http://schemas.microsoft.com/office/drawing/2014/main" id="{480F071C-C35C-4CE1-8EE5-8ED96E2F4E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73609" y="168141"/>
            <a:ext cx="1009111" cy="100911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D97FAB4-59E0-4E65-B50B-867B14D2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460" y="4428611"/>
            <a:ext cx="565207" cy="56520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D578F4B-2751-4FC2-8853-FAC5C5913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460" y="4428611"/>
            <a:ext cx="565207" cy="565207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762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D4068"/>
            </a:gs>
            <a:gs pos="99000">
              <a:srgbClr val="00A5F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7D0EA59-2067-1940-9E02-C514CA5999BD}"/>
              </a:ext>
            </a:extLst>
          </p:cNvPr>
          <p:cNvSpPr txBox="1"/>
          <p:nvPr/>
        </p:nvSpPr>
        <p:spPr>
          <a:xfrm>
            <a:off x="670365" y="3101379"/>
            <a:ext cx="46265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DEMO</a:t>
            </a:r>
          </a:p>
        </p:txBody>
      </p:sp>
      <p:grpSp>
        <p:nvGrpSpPr>
          <p:cNvPr id="34" name="Google Shape;168;p26">
            <a:extLst>
              <a:ext uri="{FF2B5EF4-FFF2-40B4-BE49-F238E27FC236}">
                <a16:creationId xmlns:a16="http://schemas.microsoft.com/office/drawing/2014/main" id="{41A72483-945B-6D46-80B3-0D1ECA6D2600}"/>
              </a:ext>
            </a:extLst>
          </p:cNvPr>
          <p:cNvGrpSpPr/>
          <p:nvPr/>
        </p:nvGrpSpPr>
        <p:grpSpPr>
          <a:xfrm>
            <a:off x="7015777" y="1769757"/>
            <a:ext cx="5011568" cy="4809645"/>
            <a:chOff x="3512637" y="-432878"/>
            <a:chExt cx="5312241" cy="5098203"/>
          </a:xfrm>
        </p:grpSpPr>
        <p:sp>
          <p:nvSpPr>
            <p:cNvPr id="35" name="Google Shape;169;p26">
              <a:extLst>
                <a:ext uri="{FF2B5EF4-FFF2-40B4-BE49-F238E27FC236}">
                  <a16:creationId xmlns:a16="http://schemas.microsoft.com/office/drawing/2014/main" id="{7BE4B3A3-9479-FB45-A76E-87C7217D8B0F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0;p26">
              <a:extLst>
                <a:ext uri="{FF2B5EF4-FFF2-40B4-BE49-F238E27FC236}">
                  <a16:creationId xmlns:a16="http://schemas.microsoft.com/office/drawing/2014/main" id="{3B557754-7B51-6C45-B40F-B2EDAAE6CFBB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1;p26">
              <a:extLst>
                <a:ext uri="{FF2B5EF4-FFF2-40B4-BE49-F238E27FC236}">
                  <a16:creationId xmlns:a16="http://schemas.microsoft.com/office/drawing/2014/main" id="{FDED41D9-1A82-C44D-952B-38A4847A2B22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;p26">
              <a:extLst>
                <a:ext uri="{FF2B5EF4-FFF2-40B4-BE49-F238E27FC236}">
                  <a16:creationId xmlns:a16="http://schemas.microsoft.com/office/drawing/2014/main" id="{26872AFC-9D2D-7A4B-B97E-8969CBB53E08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3;p26">
              <a:extLst>
                <a:ext uri="{FF2B5EF4-FFF2-40B4-BE49-F238E27FC236}">
                  <a16:creationId xmlns:a16="http://schemas.microsoft.com/office/drawing/2014/main" id="{89921182-6935-EA45-A4C4-DE5AAE25BA70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4;p26">
              <a:extLst>
                <a:ext uri="{FF2B5EF4-FFF2-40B4-BE49-F238E27FC236}">
                  <a16:creationId xmlns:a16="http://schemas.microsoft.com/office/drawing/2014/main" id="{BD11B280-F2E2-2E48-9B8B-C07E9B0E4E03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5;p26">
              <a:extLst>
                <a:ext uri="{FF2B5EF4-FFF2-40B4-BE49-F238E27FC236}">
                  <a16:creationId xmlns:a16="http://schemas.microsoft.com/office/drawing/2014/main" id="{9F35B3DC-5778-AA49-9D55-B4F374FD1C30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6;p26">
              <a:extLst>
                <a:ext uri="{FF2B5EF4-FFF2-40B4-BE49-F238E27FC236}">
                  <a16:creationId xmlns:a16="http://schemas.microsoft.com/office/drawing/2014/main" id="{E189E647-2C9B-8843-80FA-EA3DD7E02530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7;p26">
              <a:extLst>
                <a:ext uri="{FF2B5EF4-FFF2-40B4-BE49-F238E27FC236}">
                  <a16:creationId xmlns:a16="http://schemas.microsoft.com/office/drawing/2014/main" id="{A4B8FE52-C393-9445-8EB6-853BB01B7430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8;p26">
              <a:extLst>
                <a:ext uri="{FF2B5EF4-FFF2-40B4-BE49-F238E27FC236}">
                  <a16:creationId xmlns:a16="http://schemas.microsoft.com/office/drawing/2014/main" id="{5823FFFE-257F-0E47-B289-5274628D4FCD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9;p26">
              <a:extLst>
                <a:ext uri="{FF2B5EF4-FFF2-40B4-BE49-F238E27FC236}">
                  <a16:creationId xmlns:a16="http://schemas.microsoft.com/office/drawing/2014/main" id="{B9C303A9-9B0A-DD43-AF55-A83FFAD8A8B2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0;p26">
              <a:extLst>
                <a:ext uri="{FF2B5EF4-FFF2-40B4-BE49-F238E27FC236}">
                  <a16:creationId xmlns:a16="http://schemas.microsoft.com/office/drawing/2014/main" id="{F7E42B1C-07E9-0446-BEE3-FCAF220EB758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1;p26">
              <a:extLst>
                <a:ext uri="{FF2B5EF4-FFF2-40B4-BE49-F238E27FC236}">
                  <a16:creationId xmlns:a16="http://schemas.microsoft.com/office/drawing/2014/main" id="{CF65D29F-4FD3-8A49-AF68-55F021025DB4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2;p26">
              <a:extLst>
                <a:ext uri="{FF2B5EF4-FFF2-40B4-BE49-F238E27FC236}">
                  <a16:creationId xmlns:a16="http://schemas.microsoft.com/office/drawing/2014/main" id="{3FD7F7C8-CE3A-594F-AB7E-E133129CC5EA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3;p26">
              <a:extLst>
                <a:ext uri="{FF2B5EF4-FFF2-40B4-BE49-F238E27FC236}">
                  <a16:creationId xmlns:a16="http://schemas.microsoft.com/office/drawing/2014/main" id="{F0D43512-670E-0A44-B546-CB60407F479E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84;p26">
              <a:extLst>
                <a:ext uri="{FF2B5EF4-FFF2-40B4-BE49-F238E27FC236}">
                  <a16:creationId xmlns:a16="http://schemas.microsoft.com/office/drawing/2014/main" id="{53E14EA3-20E1-7F41-96DD-7DFC5ECB3897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5;p26">
              <a:extLst>
                <a:ext uri="{FF2B5EF4-FFF2-40B4-BE49-F238E27FC236}">
                  <a16:creationId xmlns:a16="http://schemas.microsoft.com/office/drawing/2014/main" id="{958C3FCF-E891-FA4D-A0A7-2812929290E6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6;p26">
              <a:extLst>
                <a:ext uri="{FF2B5EF4-FFF2-40B4-BE49-F238E27FC236}">
                  <a16:creationId xmlns:a16="http://schemas.microsoft.com/office/drawing/2014/main" id="{9C68E3C5-9057-C548-B02B-CFDC80056B2A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7;p26">
              <a:extLst>
                <a:ext uri="{FF2B5EF4-FFF2-40B4-BE49-F238E27FC236}">
                  <a16:creationId xmlns:a16="http://schemas.microsoft.com/office/drawing/2014/main" id="{C1295432-F623-BE4E-9353-00B7A91B332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8;p26">
              <a:extLst>
                <a:ext uri="{FF2B5EF4-FFF2-40B4-BE49-F238E27FC236}">
                  <a16:creationId xmlns:a16="http://schemas.microsoft.com/office/drawing/2014/main" id="{E684338E-3E23-7F41-B3EC-EB42B007EE62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9;p26">
              <a:extLst>
                <a:ext uri="{FF2B5EF4-FFF2-40B4-BE49-F238E27FC236}">
                  <a16:creationId xmlns:a16="http://schemas.microsoft.com/office/drawing/2014/main" id="{9A58B0D5-851D-8241-BAD1-DA6A5FF3ED2E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0;p26">
              <a:extLst>
                <a:ext uri="{FF2B5EF4-FFF2-40B4-BE49-F238E27FC236}">
                  <a16:creationId xmlns:a16="http://schemas.microsoft.com/office/drawing/2014/main" id="{A0CE91E4-B9EE-E64D-A299-520CB3A14B33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1;p26">
              <a:extLst>
                <a:ext uri="{FF2B5EF4-FFF2-40B4-BE49-F238E27FC236}">
                  <a16:creationId xmlns:a16="http://schemas.microsoft.com/office/drawing/2014/main" id="{C3BD4BEA-1CE2-0547-908B-D6AA19A7217A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2;p26">
              <a:extLst>
                <a:ext uri="{FF2B5EF4-FFF2-40B4-BE49-F238E27FC236}">
                  <a16:creationId xmlns:a16="http://schemas.microsoft.com/office/drawing/2014/main" id="{CC946BB8-0FD3-EF40-B149-3237C44B09BD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3;p26">
              <a:extLst>
                <a:ext uri="{FF2B5EF4-FFF2-40B4-BE49-F238E27FC236}">
                  <a16:creationId xmlns:a16="http://schemas.microsoft.com/office/drawing/2014/main" id="{AE47156D-8C98-6443-A790-C728445242F6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;p26">
              <a:extLst>
                <a:ext uri="{FF2B5EF4-FFF2-40B4-BE49-F238E27FC236}">
                  <a16:creationId xmlns:a16="http://schemas.microsoft.com/office/drawing/2014/main" id="{B5D15B23-1774-1D41-A97D-6968E96AD703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5;p26">
              <a:extLst>
                <a:ext uri="{FF2B5EF4-FFF2-40B4-BE49-F238E27FC236}">
                  <a16:creationId xmlns:a16="http://schemas.microsoft.com/office/drawing/2014/main" id="{8C83DB11-F502-454F-8F66-DB9C3D823FBB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96;p26">
              <a:extLst>
                <a:ext uri="{FF2B5EF4-FFF2-40B4-BE49-F238E27FC236}">
                  <a16:creationId xmlns:a16="http://schemas.microsoft.com/office/drawing/2014/main" id="{036F6F0E-B184-F04C-AD36-C0B67C9BAFEE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7;p26">
              <a:extLst>
                <a:ext uri="{FF2B5EF4-FFF2-40B4-BE49-F238E27FC236}">
                  <a16:creationId xmlns:a16="http://schemas.microsoft.com/office/drawing/2014/main" id="{DB62D06F-4A64-E941-851F-D61DDD9A5CCE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8;p26">
              <a:extLst>
                <a:ext uri="{FF2B5EF4-FFF2-40B4-BE49-F238E27FC236}">
                  <a16:creationId xmlns:a16="http://schemas.microsoft.com/office/drawing/2014/main" id="{D6544112-09E2-3540-BDDC-4497CC1295E3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9;p26">
              <a:extLst>
                <a:ext uri="{FF2B5EF4-FFF2-40B4-BE49-F238E27FC236}">
                  <a16:creationId xmlns:a16="http://schemas.microsoft.com/office/drawing/2014/main" id="{A786EEEA-3BD3-0444-8409-96F77C1704DC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0;p26">
              <a:extLst>
                <a:ext uri="{FF2B5EF4-FFF2-40B4-BE49-F238E27FC236}">
                  <a16:creationId xmlns:a16="http://schemas.microsoft.com/office/drawing/2014/main" id="{F5DE36C7-9262-5840-B188-3537078B7EBE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1;p26">
              <a:extLst>
                <a:ext uri="{FF2B5EF4-FFF2-40B4-BE49-F238E27FC236}">
                  <a16:creationId xmlns:a16="http://schemas.microsoft.com/office/drawing/2014/main" id="{0400FDB9-B47C-EF48-A939-8CED193396D8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2;p26">
              <a:extLst>
                <a:ext uri="{FF2B5EF4-FFF2-40B4-BE49-F238E27FC236}">
                  <a16:creationId xmlns:a16="http://schemas.microsoft.com/office/drawing/2014/main" id="{4B1B2B14-8B41-334C-BE88-CEBCEA574D88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3;p26">
              <a:extLst>
                <a:ext uri="{FF2B5EF4-FFF2-40B4-BE49-F238E27FC236}">
                  <a16:creationId xmlns:a16="http://schemas.microsoft.com/office/drawing/2014/main" id="{26F6BBCD-47FE-394A-812D-0CC8DA4AE151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4;p26">
              <a:extLst>
                <a:ext uri="{FF2B5EF4-FFF2-40B4-BE49-F238E27FC236}">
                  <a16:creationId xmlns:a16="http://schemas.microsoft.com/office/drawing/2014/main" id="{675C963F-EB17-7946-A3AD-068B4305EB0F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5;p26">
              <a:extLst>
                <a:ext uri="{FF2B5EF4-FFF2-40B4-BE49-F238E27FC236}">
                  <a16:creationId xmlns:a16="http://schemas.microsoft.com/office/drawing/2014/main" id="{081FFB9E-E5AD-1348-A7C8-CD6B373B83E3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6;p26">
              <a:extLst>
                <a:ext uri="{FF2B5EF4-FFF2-40B4-BE49-F238E27FC236}">
                  <a16:creationId xmlns:a16="http://schemas.microsoft.com/office/drawing/2014/main" id="{7575B25F-4C44-334C-A9E6-35318342933B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7;p26">
              <a:extLst>
                <a:ext uri="{FF2B5EF4-FFF2-40B4-BE49-F238E27FC236}">
                  <a16:creationId xmlns:a16="http://schemas.microsoft.com/office/drawing/2014/main" id="{F8A723F6-963F-1A4D-81FD-1451EE34F798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8;p26">
              <a:extLst>
                <a:ext uri="{FF2B5EF4-FFF2-40B4-BE49-F238E27FC236}">
                  <a16:creationId xmlns:a16="http://schemas.microsoft.com/office/drawing/2014/main" id="{DBA0BB4F-3FE9-4A4E-B255-3E7B33778250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9;p26">
              <a:extLst>
                <a:ext uri="{FF2B5EF4-FFF2-40B4-BE49-F238E27FC236}">
                  <a16:creationId xmlns:a16="http://schemas.microsoft.com/office/drawing/2014/main" id="{5208A782-6649-3341-88BD-5297348C46B5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0;p26">
              <a:extLst>
                <a:ext uri="{FF2B5EF4-FFF2-40B4-BE49-F238E27FC236}">
                  <a16:creationId xmlns:a16="http://schemas.microsoft.com/office/drawing/2014/main" id="{59B3C835-20AF-F147-BD5D-B26E41C1AE97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1;p26">
              <a:extLst>
                <a:ext uri="{FF2B5EF4-FFF2-40B4-BE49-F238E27FC236}">
                  <a16:creationId xmlns:a16="http://schemas.microsoft.com/office/drawing/2014/main" id="{33E054B5-B886-2044-A9BF-E01BBC2A08B7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2;p26">
              <a:extLst>
                <a:ext uri="{FF2B5EF4-FFF2-40B4-BE49-F238E27FC236}">
                  <a16:creationId xmlns:a16="http://schemas.microsoft.com/office/drawing/2014/main" id="{BFC5B7E0-EC79-F342-ABDD-A0FE278F28ED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3;p26">
              <a:extLst>
                <a:ext uri="{FF2B5EF4-FFF2-40B4-BE49-F238E27FC236}">
                  <a16:creationId xmlns:a16="http://schemas.microsoft.com/office/drawing/2014/main" id="{A7A88737-FAA6-8444-A89A-DB23F61C34B4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4;p26">
              <a:extLst>
                <a:ext uri="{FF2B5EF4-FFF2-40B4-BE49-F238E27FC236}">
                  <a16:creationId xmlns:a16="http://schemas.microsoft.com/office/drawing/2014/main" id="{419D91EA-C68D-194E-AC1E-ECF419B96875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5;p26">
              <a:extLst>
                <a:ext uri="{FF2B5EF4-FFF2-40B4-BE49-F238E27FC236}">
                  <a16:creationId xmlns:a16="http://schemas.microsoft.com/office/drawing/2014/main" id="{AADFE13B-18AF-8E44-B54C-47B067BACD4D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6;p26">
              <a:extLst>
                <a:ext uri="{FF2B5EF4-FFF2-40B4-BE49-F238E27FC236}">
                  <a16:creationId xmlns:a16="http://schemas.microsoft.com/office/drawing/2014/main" id="{1D50E5C8-6A0E-DF4C-95D4-0681FEF6F91A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7;p26">
              <a:extLst>
                <a:ext uri="{FF2B5EF4-FFF2-40B4-BE49-F238E27FC236}">
                  <a16:creationId xmlns:a16="http://schemas.microsoft.com/office/drawing/2014/main" id="{752622A3-3F1F-8B45-94AA-AE915FC4381B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8;p26">
              <a:extLst>
                <a:ext uri="{FF2B5EF4-FFF2-40B4-BE49-F238E27FC236}">
                  <a16:creationId xmlns:a16="http://schemas.microsoft.com/office/drawing/2014/main" id="{91286741-D410-264E-9836-8DA16AF5AE49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9;p26">
              <a:extLst>
                <a:ext uri="{FF2B5EF4-FFF2-40B4-BE49-F238E27FC236}">
                  <a16:creationId xmlns:a16="http://schemas.microsoft.com/office/drawing/2014/main" id="{8517945D-B456-AA43-85BA-787D4F46CDC2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0;p26">
              <a:extLst>
                <a:ext uri="{FF2B5EF4-FFF2-40B4-BE49-F238E27FC236}">
                  <a16:creationId xmlns:a16="http://schemas.microsoft.com/office/drawing/2014/main" id="{C7767EDE-0905-5B45-A23B-40C1CC541555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1;p26">
              <a:extLst>
                <a:ext uri="{FF2B5EF4-FFF2-40B4-BE49-F238E27FC236}">
                  <a16:creationId xmlns:a16="http://schemas.microsoft.com/office/drawing/2014/main" id="{4F1961B9-0D7D-F543-839C-E867C5173705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raphic 7">
            <a:extLst>
              <a:ext uri="{FF2B5EF4-FFF2-40B4-BE49-F238E27FC236}">
                <a16:creationId xmlns:a16="http://schemas.microsoft.com/office/drawing/2014/main" id="{F5B83217-F8BC-5C41-A2DE-6099CC079F4D}"/>
              </a:ext>
            </a:extLst>
          </p:cNvPr>
          <p:cNvGrpSpPr/>
          <p:nvPr/>
        </p:nvGrpSpPr>
        <p:grpSpPr>
          <a:xfrm>
            <a:off x="525678" y="454338"/>
            <a:ext cx="1890951" cy="901648"/>
            <a:chOff x="2640250" y="1795178"/>
            <a:chExt cx="6892463" cy="3286482"/>
          </a:xfrm>
        </p:grpSpPr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55BE397E-D167-1C4B-A874-AB6EBA70EB92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8717BE03-96B7-5241-A65D-092FCC2D1A29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222F123A-F0F3-9B44-8F4C-92BFB205BEDE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B4B80AAF-315C-A244-8BC6-8E721D8D9AEF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991869FE-5A5B-A94F-B6E7-AD3DE70A88C4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CD86926D-26A6-9846-A687-208274EA1CFB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34C3B557-BE69-AA47-9281-1EF62C84CB15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9EE954C4-61EB-F046-B566-9357DC1808BE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8277C069-DD00-DC43-A132-8290417B5AAE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94740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25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8ABE6D-E6CB-7241-ACF2-7C4104C3D243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Automated Tests Best Practices</a:t>
            </a:r>
          </a:p>
        </p:txBody>
      </p:sp>
      <p:sp>
        <p:nvSpPr>
          <p:cNvPr id="52" name="Google Shape;134;p5">
            <a:extLst>
              <a:ext uri="{FF2B5EF4-FFF2-40B4-BE49-F238E27FC236}">
                <a16:creationId xmlns:a16="http://schemas.microsoft.com/office/drawing/2014/main" id="{13523132-7A1E-D04C-9818-A6F5DDA091AB}"/>
              </a:ext>
            </a:extLst>
          </p:cNvPr>
          <p:cNvSpPr/>
          <p:nvPr/>
        </p:nvSpPr>
        <p:spPr>
          <a:xfrm>
            <a:off x="752400" y="1836449"/>
            <a:ext cx="10687200" cy="4024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 Write independent automated tests – </a:t>
            </a:r>
            <a:r>
              <a:rPr lang="en-US" sz="2400" i="1" dirty="0">
                <a:solidFill>
                  <a:srgbClr val="2F4065"/>
                </a:solidFill>
                <a:latin typeface="Flexo" pitchFamily="2" charset="0"/>
              </a:rPr>
              <a:t>remove as many dependencies as possible</a:t>
            </a: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, tests shouldn’t share data between themselves</a:t>
            </a:r>
          </a:p>
          <a:p>
            <a:pPr marL="631825" lvl="2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Setup data/state via API calls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Utilize static data when absolutely necessary (make sure there is an easy way to create static data against any new environments)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Leave state the same way you found it (the framework handles this for us)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Create re-usable methods/functions (page object model)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If #1 is true, we can run all tests in parallel </a:t>
            </a:r>
            <a:r>
              <a:rPr lang="en" sz="2400" dirty="0">
                <a:solidFill>
                  <a:srgbClr val="2F4065"/>
                </a:solidFill>
                <a:latin typeface="Flexo" pitchFamily="2" charset="0"/>
              </a:rPr>
              <a:t>🏃💨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" pitchFamily="2" charset="0"/>
              </a:rPr>
              <a:t>Goal of suite is catching regressions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B082132-9C5A-B22E-79C7-EF3A3A8A89AA}"/>
              </a:ext>
            </a:extLst>
          </p:cNvPr>
          <p:cNvGrpSpPr/>
          <p:nvPr/>
        </p:nvGrpSpPr>
        <p:grpSpPr>
          <a:xfrm>
            <a:off x="2517293" y="2234953"/>
            <a:ext cx="360" cy="360"/>
            <a:chOff x="2517293" y="2234953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2" name="Ink 1">
                  <a:extLst>
                    <a:ext uri="{FF2B5EF4-FFF2-40B4-BE49-F238E27FC236}">
                      <a16:creationId xmlns:a16="http://schemas.microsoft.com/office/drawing/2014/main" id="{C4D00122-7E12-CBBF-A353-4A65BE81AC89}"/>
                    </a:ext>
                  </a:extLst>
                </p14:cNvPr>
                <p14:cNvContentPartPr/>
                <p14:nvPr/>
              </p14:nvContentPartPr>
              <p14:xfrm>
                <a:off x="2517293" y="2234953"/>
                <a:ext cx="360" cy="360"/>
              </p14:xfrm>
            </p:contentPart>
          </mc:Choice>
          <mc:Fallback xmlns="">
            <p:pic>
              <p:nvPicPr>
                <p:cNvPr id="2" name="Ink 1">
                  <a:extLst>
                    <a:ext uri="{FF2B5EF4-FFF2-40B4-BE49-F238E27FC236}">
                      <a16:creationId xmlns:a16="http://schemas.microsoft.com/office/drawing/2014/main" id="{C4D00122-7E12-CBBF-A353-4A65BE81AC8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508653" y="2226313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3" name="Ink 2">
                  <a:extLst>
                    <a:ext uri="{FF2B5EF4-FFF2-40B4-BE49-F238E27FC236}">
                      <a16:creationId xmlns:a16="http://schemas.microsoft.com/office/drawing/2014/main" id="{ED470D3C-F08C-E1E6-F0D8-92B6EC93EEC8}"/>
                    </a:ext>
                  </a:extLst>
                </p14:cNvPr>
                <p14:cNvContentPartPr/>
                <p14:nvPr/>
              </p14:nvContentPartPr>
              <p14:xfrm>
                <a:off x="2517293" y="2234953"/>
                <a:ext cx="360" cy="360"/>
              </p14:xfrm>
            </p:contentPart>
          </mc:Choice>
          <mc:Fallback xmlns="">
            <p:pic>
              <p:nvPicPr>
                <p:cNvPr id="3" name="Ink 2">
                  <a:extLst>
                    <a:ext uri="{FF2B5EF4-FFF2-40B4-BE49-F238E27FC236}">
                      <a16:creationId xmlns:a16="http://schemas.microsoft.com/office/drawing/2014/main" id="{ED470D3C-F08C-E1E6-F0D8-92B6EC93EEC8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508653" y="2226313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4" name="Ink 3">
                  <a:extLst>
                    <a:ext uri="{FF2B5EF4-FFF2-40B4-BE49-F238E27FC236}">
                      <a16:creationId xmlns:a16="http://schemas.microsoft.com/office/drawing/2014/main" id="{E8FACC96-9817-AB12-121F-D826BB2893B3}"/>
                    </a:ext>
                  </a:extLst>
                </p14:cNvPr>
                <p14:cNvContentPartPr/>
                <p14:nvPr/>
              </p14:nvContentPartPr>
              <p14:xfrm>
                <a:off x="2517293" y="2234953"/>
                <a:ext cx="360" cy="360"/>
              </p14:xfrm>
            </p:contentPart>
          </mc:Choice>
          <mc:Fallback xmlns="">
            <p:pic>
              <p:nvPicPr>
                <p:cNvPr id="4" name="Ink 3">
                  <a:extLst>
                    <a:ext uri="{FF2B5EF4-FFF2-40B4-BE49-F238E27FC236}">
                      <a16:creationId xmlns:a16="http://schemas.microsoft.com/office/drawing/2014/main" id="{E8FACC96-9817-AB12-121F-D826BB2893B3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508653" y="2226313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622A617-98E5-6AA5-8EDF-BE1FCD3F1648}"/>
              </a:ext>
            </a:extLst>
          </p:cNvPr>
          <p:cNvGrpSpPr/>
          <p:nvPr/>
        </p:nvGrpSpPr>
        <p:grpSpPr>
          <a:xfrm>
            <a:off x="2500733" y="2504953"/>
            <a:ext cx="360" cy="360"/>
            <a:chOff x="2500733" y="2504953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642DE600-23F0-DC45-F6B8-73EC994F5A71}"/>
                    </a:ext>
                  </a:extLst>
                </p14:cNvPr>
                <p14:cNvContentPartPr/>
                <p14:nvPr/>
              </p14:nvContentPartPr>
              <p14:xfrm>
                <a:off x="2500733" y="2504953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642DE600-23F0-DC45-F6B8-73EC994F5A7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492093" y="2496313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DB642078-2004-7217-C3B1-58393FEFBA66}"/>
                    </a:ext>
                  </a:extLst>
                </p14:cNvPr>
                <p14:cNvContentPartPr/>
                <p14:nvPr/>
              </p14:nvContentPartPr>
              <p14:xfrm>
                <a:off x="2500733" y="2504953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DB642078-2004-7217-C3B1-58393FEFBA6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492093" y="2496313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1C77CB1C-DB77-835F-94A0-F0A6C9F7002B}"/>
                  </a:ext>
                </a:extLst>
              </p14:cNvPr>
              <p14:cNvContentPartPr/>
              <p14:nvPr/>
            </p14:nvContentPartPr>
            <p14:xfrm>
              <a:off x="2500013" y="3165553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1C77CB1C-DB77-835F-94A0-F0A6C9F7002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91013" y="315655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27F6882-A075-DE4D-E4E0-82344029D1AD}"/>
                  </a:ext>
                </a:extLst>
              </p14:cNvPr>
              <p14:cNvContentPartPr/>
              <p14:nvPr/>
            </p14:nvContentPartPr>
            <p14:xfrm>
              <a:off x="2557253" y="2947393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27F6882-A075-DE4D-E4E0-82344029D1A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48613" y="2938393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4088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D4068"/>
            </a:gs>
            <a:gs pos="99000">
              <a:srgbClr val="00A5F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7D0EA59-2067-1940-9E02-C514CA5999BD}"/>
              </a:ext>
            </a:extLst>
          </p:cNvPr>
          <p:cNvSpPr txBox="1"/>
          <p:nvPr/>
        </p:nvSpPr>
        <p:spPr>
          <a:xfrm>
            <a:off x="666849" y="2191239"/>
            <a:ext cx="46265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THANK YOU!</a:t>
            </a:r>
          </a:p>
          <a:p>
            <a:pPr algn="ctr"/>
            <a:endParaRPr lang="en-US" sz="4000" b="1" i="1" dirty="0">
              <a:solidFill>
                <a:schemeClr val="bg1"/>
              </a:solidFill>
              <a:latin typeface="Flexo" pitchFamily="2" charset="0"/>
            </a:endParaRPr>
          </a:p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ANY QUESTIONS?</a:t>
            </a:r>
          </a:p>
        </p:txBody>
      </p:sp>
      <p:grpSp>
        <p:nvGrpSpPr>
          <p:cNvPr id="34" name="Google Shape;168;p26">
            <a:extLst>
              <a:ext uri="{FF2B5EF4-FFF2-40B4-BE49-F238E27FC236}">
                <a16:creationId xmlns:a16="http://schemas.microsoft.com/office/drawing/2014/main" id="{41A72483-945B-6D46-80B3-0D1ECA6D2600}"/>
              </a:ext>
            </a:extLst>
          </p:cNvPr>
          <p:cNvGrpSpPr/>
          <p:nvPr/>
        </p:nvGrpSpPr>
        <p:grpSpPr>
          <a:xfrm>
            <a:off x="7015777" y="1769757"/>
            <a:ext cx="5011568" cy="4809645"/>
            <a:chOff x="3512637" y="-432878"/>
            <a:chExt cx="5312241" cy="5098203"/>
          </a:xfrm>
        </p:grpSpPr>
        <p:sp>
          <p:nvSpPr>
            <p:cNvPr id="35" name="Google Shape;169;p26">
              <a:extLst>
                <a:ext uri="{FF2B5EF4-FFF2-40B4-BE49-F238E27FC236}">
                  <a16:creationId xmlns:a16="http://schemas.microsoft.com/office/drawing/2014/main" id="{7BE4B3A3-9479-FB45-A76E-87C7217D8B0F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0;p26">
              <a:extLst>
                <a:ext uri="{FF2B5EF4-FFF2-40B4-BE49-F238E27FC236}">
                  <a16:creationId xmlns:a16="http://schemas.microsoft.com/office/drawing/2014/main" id="{3B557754-7B51-6C45-B40F-B2EDAAE6CFBB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1;p26">
              <a:extLst>
                <a:ext uri="{FF2B5EF4-FFF2-40B4-BE49-F238E27FC236}">
                  <a16:creationId xmlns:a16="http://schemas.microsoft.com/office/drawing/2014/main" id="{FDED41D9-1A82-C44D-952B-38A4847A2B22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;p26">
              <a:extLst>
                <a:ext uri="{FF2B5EF4-FFF2-40B4-BE49-F238E27FC236}">
                  <a16:creationId xmlns:a16="http://schemas.microsoft.com/office/drawing/2014/main" id="{26872AFC-9D2D-7A4B-B97E-8969CBB53E08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3;p26">
              <a:extLst>
                <a:ext uri="{FF2B5EF4-FFF2-40B4-BE49-F238E27FC236}">
                  <a16:creationId xmlns:a16="http://schemas.microsoft.com/office/drawing/2014/main" id="{89921182-6935-EA45-A4C4-DE5AAE25BA70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4;p26">
              <a:extLst>
                <a:ext uri="{FF2B5EF4-FFF2-40B4-BE49-F238E27FC236}">
                  <a16:creationId xmlns:a16="http://schemas.microsoft.com/office/drawing/2014/main" id="{BD11B280-F2E2-2E48-9B8B-C07E9B0E4E03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5;p26">
              <a:extLst>
                <a:ext uri="{FF2B5EF4-FFF2-40B4-BE49-F238E27FC236}">
                  <a16:creationId xmlns:a16="http://schemas.microsoft.com/office/drawing/2014/main" id="{9F35B3DC-5778-AA49-9D55-B4F374FD1C30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6;p26">
              <a:extLst>
                <a:ext uri="{FF2B5EF4-FFF2-40B4-BE49-F238E27FC236}">
                  <a16:creationId xmlns:a16="http://schemas.microsoft.com/office/drawing/2014/main" id="{E189E647-2C9B-8843-80FA-EA3DD7E02530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7;p26">
              <a:extLst>
                <a:ext uri="{FF2B5EF4-FFF2-40B4-BE49-F238E27FC236}">
                  <a16:creationId xmlns:a16="http://schemas.microsoft.com/office/drawing/2014/main" id="{A4B8FE52-C393-9445-8EB6-853BB01B7430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8;p26">
              <a:extLst>
                <a:ext uri="{FF2B5EF4-FFF2-40B4-BE49-F238E27FC236}">
                  <a16:creationId xmlns:a16="http://schemas.microsoft.com/office/drawing/2014/main" id="{5823FFFE-257F-0E47-B289-5274628D4FCD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9;p26">
              <a:extLst>
                <a:ext uri="{FF2B5EF4-FFF2-40B4-BE49-F238E27FC236}">
                  <a16:creationId xmlns:a16="http://schemas.microsoft.com/office/drawing/2014/main" id="{B9C303A9-9B0A-DD43-AF55-A83FFAD8A8B2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0;p26">
              <a:extLst>
                <a:ext uri="{FF2B5EF4-FFF2-40B4-BE49-F238E27FC236}">
                  <a16:creationId xmlns:a16="http://schemas.microsoft.com/office/drawing/2014/main" id="{F7E42B1C-07E9-0446-BEE3-FCAF220EB758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1;p26">
              <a:extLst>
                <a:ext uri="{FF2B5EF4-FFF2-40B4-BE49-F238E27FC236}">
                  <a16:creationId xmlns:a16="http://schemas.microsoft.com/office/drawing/2014/main" id="{CF65D29F-4FD3-8A49-AF68-55F021025DB4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2;p26">
              <a:extLst>
                <a:ext uri="{FF2B5EF4-FFF2-40B4-BE49-F238E27FC236}">
                  <a16:creationId xmlns:a16="http://schemas.microsoft.com/office/drawing/2014/main" id="{3FD7F7C8-CE3A-594F-AB7E-E133129CC5EA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3;p26">
              <a:extLst>
                <a:ext uri="{FF2B5EF4-FFF2-40B4-BE49-F238E27FC236}">
                  <a16:creationId xmlns:a16="http://schemas.microsoft.com/office/drawing/2014/main" id="{F0D43512-670E-0A44-B546-CB60407F479E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84;p26">
              <a:extLst>
                <a:ext uri="{FF2B5EF4-FFF2-40B4-BE49-F238E27FC236}">
                  <a16:creationId xmlns:a16="http://schemas.microsoft.com/office/drawing/2014/main" id="{53E14EA3-20E1-7F41-96DD-7DFC5ECB3897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5;p26">
              <a:extLst>
                <a:ext uri="{FF2B5EF4-FFF2-40B4-BE49-F238E27FC236}">
                  <a16:creationId xmlns:a16="http://schemas.microsoft.com/office/drawing/2014/main" id="{958C3FCF-E891-FA4D-A0A7-2812929290E6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6;p26">
              <a:extLst>
                <a:ext uri="{FF2B5EF4-FFF2-40B4-BE49-F238E27FC236}">
                  <a16:creationId xmlns:a16="http://schemas.microsoft.com/office/drawing/2014/main" id="{9C68E3C5-9057-C548-B02B-CFDC80056B2A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7;p26">
              <a:extLst>
                <a:ext uri="{FF2B5EF4-FFF2-40B4-BE49-F238E27FC236}">
                  <a16:creationId xmlns:a16="http://schemas.microsoft.com/office/drawing/2014/main" id="{C1295432-F623-BE4E-9353-00B7A91B332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8;p26">
              <a:extLst>
                <a:ext uri="{FF2B5EF4-FFF2-40B4-BE49-F238E27FC236}">
                  <a16:creationId xmlns:a16="http://schemas.microsoft.com/office/drawing/2014/main" id="{E684338E-3E23-7F41-B3EC-EB42B007EE62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9;p26">
              <a:extLst>
                <a:ext uri="{FF2B5EF4-FFF2-40B4-BE49-F238E27FC236}">
                  <a16:creationId xmlns:a16="http://schemas.microsoft.com/office/drawing/2014/main" id="{9A58B0D5-851D-8241-BAD1-DA6A5FF3ED2E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0;p26">
              <a:extLst>
                <a:ext uri="{FF2B5EF4-FFF2-40B4-BE49-F238E27FC236}">
                  <a16:creationId xmlns:a16="http://schemas.microsoft.com/office/drawing/2014/main" id="{A0CE91E4-B9EE-E64D-A299-520CB3A14B33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1;p26">
              <a:extLst>
                <a:ext uri="{FF2B5EF4-FFF2-40B4-BE49-F238E27FC236}">
                  <a16:creationId xmlns:a16="http://schemas.microsoft.com/office/drawing/2014/main" id="{C3BD4BEA-1CE2-0547-908B-D6AA19A7217A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2;p26">
              <a:extLst>
                <a:ext uri="{FF2B5EF4-FFF2-40B4-BE49-F238E27FC236}">
                  <a16:creationId xmlns:a16="http://schemas.microsoft.com/office/drawing/2014/main" id="{CC946BB8-0FD3-EF40-B149-3237C44B09BD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3;p26">
              <a:extLst>
                <a:ext uri="{FF2B5EF4-FFF2-40B4-BE49-F238E27FC236}">
                  <a16:creationId xmlns:a16="http://schemas.microsoft.com/office/drawing/2014/main" id="{AE47156D-8C98-6443-A790-C728445242F6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;p26">
              <a:extLst>
                <a:ext uri="{FF2B5EF4-FFF2-40B4-BE49-F238E27FC236}">
                  <a16:creationId xmlns:a16="http://schemas.microsoft.com/office/drawing/2014/main" id="{B5D15B23-1774-1D41-A97D-6968E96AD703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5;p26">
              <a:extLst>
                <a:ext uri="{FF2B5EF4-FFF2-40B4-BE49-F238E27FC236}">
                  <a16:creationId xmlns:a16="http://schemas.microsoft.com/office/drawing/2014/main" id="{8C83DB11-F502-454F-8F66-DB9C3D823FBB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96;p26">
              <a:extLst>
                <a:ext uri="{FF2B5EF4-FFF2-40B4-BE49-F238E27FC236}">
                  <a16:creationId xmlns:a16="http://schemas.microsoft.com/office/drawing/2014/main" id="{036F6F0E-B184-F04C-AD36-C0B67C9BAFEE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7;p26">
              <a:extLst>
                <a:ext uri="{FF2B5EF4-FFF2-40B4-BE49-F238E27FC236}">
                  <a16:creationId xmlns:a16="http://schemas.microsoft.com/office/drawing/2014/main" id="{DB62D06F-4A64-E941-851F-D61DDD9A5CCE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8;p26">
              <a:extLst>
                <a:ext uri="{FF2B5EF4-FFF2-40B4-BE49-F238E27FC236}">
                  <a16:creationId xmlns:a16="http://schemas.microsoft.com/office/drawing/2014/main" id="{D6544112-09E2-3540-BDDC-4497CC1295E3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9;p26">
              <a:extLst>
                <a:ext uri="{FF2B5EF4-FFF2-40B4-BE49-F238E27FC236}">
                  <a16:creationId xmlns:a16="http://schemas.microsoft.com/office/drawing/2014/main" id="{A786EEEA-3BD3-0444-8409-96F77C1704DC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0;p26">
              <a:extLst>
                <a:ext uri="{FF2B5EF4-FFF2-40B4-BE49-F238E27FC236}">
                  <a16:creationId xmlns:a16="http://schemas.microsoft.com/office/drawing/2014/main" id="{F5DE36C7-9262-5840-B188-3537078B7EBE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1;p26">
              <a:extLst>
                <a:ext uri="{FF2B5EF4-FFF2-40B4-BE49-F238E27FC236}">
                  <a16:creationId xmlns:a16="http://schemas.microsoft.com/office/drawing/2014/main" id="{0400FDB9-B47C-EF48-A939-8CED193396D8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2;p26">
              <a:extLst>
                <a:ext uri="{FF2B5EF4-FFF2-40B4-BE49-F238E27FC236}">
                  <a16:creationId xmlns:a16="http://schemas.microsoft.com/office/drawing/2014/main" id="{4B1B2B14-8B41-334C-BE88-CEBCEA574D88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3;p26">
              <a:extLst>
                <a:ext uri="{FF2B5EF4-FFF2-40B4-BE49-F238E27FC236}">
                  <a16:creationId xmlns:a16="http://schemas.microsoft.com/office/drawing/2014/main" id="{26F6BBCD-47FE-394A-812D-0CC8DA4AE151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4;p26">
              <a:extLst>
                <a:ext uri="{FF2B5EF4-FFF2-40B4-BE49-F238E27FC236}">
                  <a16:creationId xmlns:a16="http://schemas.microsoft.com/office/drawing/2014/main" id="{675C963F-EB17-7946-A3AD-068B4305EB0F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5;p26">
              <a:extLst>
                <a:ext uri="{FF2B5EF4-FFF2-40B4-BE49-F238E27FC236}">
                  <a16:creationId xmlns:a16="http://schemas.microsoft.com/office/drawing/2014/main" id="{081FFB9E-E5AD-1348-A7C8-CD6B373B83E3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6;p26">
              <a:extLst>
                <a:ext uri="{FF2B5EF4-FFF2-40B4-BE49-F238E27FC236}">
                  <a16:creationId xmlns:a16="http://schemas.microsoft.com/office/drawing/2014/main" id="{7575B25F-4C44-334C-A9E6-35318342933B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7;p26">
              <a:extLst>
                <a:ext uri="{FF2B5EF4-FFF2-40B4-BE49-F238E27FC236}">
                  <a16:creationId xmlns:a16="http://schemas.microsoft.com/office/drawing/2014/main" id="{F8A723F6-963F-1A4D-81FD-1451EE34F798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8;p26">
              <a:extLst>
                <a:ext uri="{FF2B5EF4-FFF2-40B4-BE49-F238E27FC236}">
                  <a16:creationId xmlns:a16="http://schemas.microsoft.com/office/drawing/2014/main" id="{DBA0BB4F-3FE9-4A4E-B255-3E7B33778250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9;p26">
              <a:extLst>
                <a:ext uri="{FF2B5EF4-FFF2-40B4-BE49-F238E27FC236}">
                  <a16:creationId xmlns:a16="http://schemas.microsoft.com/office/drawing/2014/main" id="{5208A782-6649-3341-88BD-5297348C46B5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0;p26">
              <a:extLst>
                <a:ext uri="{FF2B5EF4-FFF2-40B4-BE49-F238E27FC236}">
                  <a16:creationId xmlns:a16="http://schemas.microsoft.com/office/drawing/2014/main" id="{59B3C835-20AF-F147-BD5D-B26E41C1AE97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1;p26">
              <a:extLst>
                <a:ext uri="{FF2B5EF4-FFF2-40B4-BE49-F238E27FC236}">
                  <a16:creationId xmlns:a16="http://schemas.microsoft.com/office/drawing/2014/main" id="{33E054B5-B886-2044-A9BF-E01BBC2A08B7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2;p26">
              <a:extLst>
                <a:ext uri="{FF2B5EF4-FFF2-40B4-BE49-F238E27FC236}">
                  <a16:creationId xmlns:a16="http://schemas.microsoft.com/office/drawing/2014/main" id="{BFC5B7E0-EC79-F342-ABDD-A0FE278F28ED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3;p26">
              <a:extLst>
                <a:ext uri="{FF2B5EF4-FFF2-40B4-BE49-F238E27FC236}">
                  <a16:creationId xmlns:a16="http://schemas.microsoft.com/office/drawing/2014/main" id="{A7A88737-FAA6-8444-A89A-DB23F61C34B4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4;p26">
              <a:extLst>
                <a:ext uri="{FF2B5EF4-FFF2-40B4-BE49-F238E27FC236}">
                  <a16:creationId xmlns:a16="http://schemas.microsoft.com/office/drawing/2014/main" id="{419D91EA-C68D-194E-AC1E-ECF419B96875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5;p26">
              <a:extLst>
                <a:ext uri="{FF2B5EF4-FFF2-40B4-BE49-F238E27FC236}">
                  <a16:creationId xmlns:a16="http://schemas.microsoft.com/office/drawing/2014/main" id="{AADFE13B-18AF-8E44-B54C-47B067BACD4D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6;p26">
              <a:extLst>
                <a:ext uri="{FF2B5EF4-FFF2-40B4-BE49-F238E27FC236}">
                  <a16:creationId xmlns:a16="http://schemas.microsoft.com/office/drawing/2014/main" id="{1D50E5C8-6A0E-DF4C-95D4-0681FEF6F91A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7;p26">
              <a:extLst>
                <a:ext uri="{FF2B5EF4-FFF2-40B4-BE49-F238E27FC236}">
                  <a16:creationId xmlns:a16="http://schemas.microsoft.com/office/drawing/2014/main" id="{752622A3-3F1F-8B45-94AA-AE915FC4381B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8;p26">
              <a:extLst>
                <a:ext uri="{FF2B5EF4-FFF2-40B4-BE49-F238E27FC236}">
                  <a16:creationId xmlns:a16="http://schemas.microsoft.com/office/drawing/2014/main" id="{91286741-D410-264E-9836-8DA16AF5AE49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9;p26">
              <a:extLst>
                <a:ext uri="{FF2B5EF4-FFF2-40B4-BE49-F238E27FC236}">
                  <a16:creationId xmlns:a16="http://schemas.microsoft.com/office/drawing/2014/main" id="{8517945D-B456-AA43-85BA-787D4F46CDC2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0;p26">
              <a:extLst>
                <a:ext uri="{FF2B5EF4-FFF2-40B4-BE49-F238E27FC236}">
                  <a16:creationId xmlns:a16="http://schemas.microsoft.com/office/drawing/2014/main" id="{C7767EDE-0905-5B45-A23B-40C1CC541555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1;p26">
              <a:extLst>
                <a:ext uri="{FF2B5EF4-FFF2-40B4-BE49-F238E27FC236}">
                  <a16:creationId xmlns:a16="http://schemas.microsoft.com/office/drawing/2014/main" id="{4F1961B9-0D7D-F543-839C-E867C5173705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C26157F-2DC6-B24E-A93C-3CF6F9F96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424" y="1339377"/>
            <a:ext cx="11525151" cy="53702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3CC4AA-BEF5-EB49-B72F-1E998E757703}"/>
              </a:ext>
            </a:extLst>
          </p:cNvPr>
          <p:cNvSpPr txBox="1"/>
          <p:nvPr/>
        </p:nvSpPr>
        <p:spPr>
          <a:xfrm>
            <a:off x="1798990" y="310803"/>
            <a:ext cx="86661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lexo" pitchFamily="2" charset="0"/>
              </a:rPr>
              <a:t>https://playwrightsolutions.com</a:t>
            </a:r>
          </a:p>
        </p:txBody>
      </p:sp>
    </p:spTree>
    <p:extLst>
      <p:ext uri="{BB962C8B-B14F-4D97-AF65-F5344CB8AC3E}">
        <p14:creationId xmlns:p14="http://schemas.microsoft.com/office/powerpoint/2010/main" val="30341780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2E1476-7A0D-3C45-930B-9A83936597E9}"/>
              </a:ext>
            </a:extLst>
          </p:cNvPr>
          <p:cNvSpPr/>
          <p:nvPr/>
        </p:nvSpPr>
        <p:spPr>
          <a:xfrm>
            <a:off x="0" y="2686957"/>
            <a:ext cx="12192000" cy="370114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27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324AF4-184D-604B-AA5F-B00EE30DEF0A}"/>
              </a:ext>
            </a:extLst>
          </p:cNvPr>
          <p:cNvSpPr txBox="1"/>
          <p:nvPr/>
        </p:nvSpPr>
        <p:spPr>
          <a:xfrm>
            <a:off x="1103582" y="625491"/>
            <a:ext cx="9583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We’re Hiring!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489C0E-E817-6346-B8D9-366BE3D0111C}"/>
              </a:ext>
            </a:extLst>
          </p:cNvPr>
          <p:cNvSpPr txBox="1"/>
          <p:nvPr/>
        </p:nvSpPr>
        <p:spPr>
          <a:xfrm>
            <a:off x="450850" y="1641191"/>
            <a:ext cx="52442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solidFill>
                  <a:srgbClr val="2F4065"/>
                </a:solidFill>
                <a:latin typeface="Flexo" pitchFamily="2" charset="0"/>
              </a:rPr>
              <a:t>We’d love for you to join our crew.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14D1614-45F4-A242-9CAF-012AA519ECEA}"/>
              </a:ext>
            </a:extLst>
          </p:cNvPr>
          <p:cNvSpPr/>
          <p:nvPr/>
        </p:nvSpPr>
        <p:spPr>
          <a:xfrm>
            <a:off x="7365676" y="5498841"/>
            <a:ext cx="4154520" cy="646922"/>
          </a:xfrm>
          <a:prstGeom prst="ellipse">
            <a:avLst/>
          </a:prstGeom>
          <a:gradFill>
            <a:gsLst>
              <a:gs pos="0">
                <a:srgbClr val="2D4068">
                  <a:alpha val="19000"/>
                </a:srgbClr>
              </a:gs>
              <a:gs pos="99000">
                <a:schemeClr val="tx1">
                  <a:alpha val="4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CA65F893-8125-624D-A74A-9FD8EA866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93" t="20743" r="21943" b="25916"/>
          <a:stretch/>
        </p:blipFill>
        <p:spPr>
          <a:xfrm>
            <a:off x="6193821" y="625491"/>
            <a:ext cx="5998180" cy="53896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278A6CD-667C-2840-B8CC-D2789C947A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43" r="13886" b="39722"/>
          <a:stretch/>
        </p:blipFill>
        <p:spPr>
          <a:xfrm>
            <a:off x="6513878" y="982332"/>
            <a:ext cx="5678121" cy="17046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39C7E3C-55D7-5249-8FAA-A9A2A92D24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47" t="9537" r="16614" b="73522"/>
          <a:stretch/>
        </p:blipFill>
        <p:spPr>
          <a:xfrm>
            <a:off x="6770158" y="2686957"/>
            <a:ext cx="5165559" cy="9157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165A5CC-3E5F-0A4B-9F41-DA03E02B07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47" t="60348" r="16614" b="15801"/>
          <a:stretch/>
        </p:blipFill>
        <p:spPr>
          <a:xfrm>
            <a:off x="6770158" y="3602736"/>
            <a:ext cx="5165559" cy="128930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7954D0-5B8B-1D4E-B51D-25F7F91CEBE0}"/>
              </a:ext>
            </a:extLst>
          </p:cNvPr>
          <p:cNvSpPr/>
          <p:nvPr/>
        </p:nvSpPr>
        <p:spPr>
          <a:xfrm>
            <a:off x="542932" y="4014308"/>
            <a:ext cx="522771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Flexo" pitchFamily="2" charset="0"/>
              </a:rPr>
              <a:t>Get Started: </a:t>
            </a:r>
            <a:r>
              <a:rPr lang="en-US" sz="2800" b="1" dirty="0" err="1">
                <a:solidFill>
                  <a:schemeClr val="bg1"/>
                </a:solidFill>
                <a:latin typeface="Flexo" pitchFamily="2" charset="0"/>
              </a:rPr>
              <a:t>tilled.com</a:t>
            </a:r>
            <a:r>
              <a:rPr lang="en-US" sz="2800" b="1" dirty="0">
                <a:solidFill>
                  <a:schemeClr val="bg1"/>
                </a:solidFill>
                <a:latin typeface="Flexo" pitchFamily="2" charset="0"/>
              </a:rPr>
              <a:t>/careers</a:t>
            </a:r>
          </a:p>
        </p:txBody>
      </p:sp>
    </p:spTree>
    <p:extLst>
      <p:ext uri="{BB962C8B-B14F-4D97-AF65-F5344CB8AC3E}">
        <p14:creationId xmlns:p14="http://schemas.microsoft.com/office/powerpoint/2010/main" val="30900105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</a:blip>
          <a:srcRect b="15298"/>
          <a:stretch/>
        </p:blipFill>
        <p:spPr>
          <a:xfrm>
            <a:off x="-2615" y="3431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86518" y="1294285"/>
            <a:ext cx="5114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Flexo" pitchFamily="2" charset="0"/>
              </a:rPr>
              <a:t>Connect </a:t>
            </a:r>
          </a:p>
          <a:p>
            <a:pPr algn="ctr"/>
            <a:r>
              <a:rPr lang="en-US" sz="5400" b="1" dirty="0">
                <a:solidFill>
                  <a:schemeClr val="bg1"/>
                </a:solidFill>
                <a:latin typeface="Flexo" pitchFamily="2" charset="0"/>
              </a:rPr>
              <a:t>With Me!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288562" y="6349034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/playwright-demo</a:t>
            </a:r>
          </a:p>
        </p:txBody>
      </p: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9" name="Picture 18" descr="A picture containing person, indoor, window&#10;&#10;Description automatically generated">
            <a:extLst>
              <a:ext uri="{FF2B5EF4-FFF2-40B4-BE49-F238E27FC236}">
                <a16:creationId xmlns:a16="http://schemas.microsoft.com/office/drawing/2014/main" id="{437F4C78-7BF4-334C-AAD4-795DF0CE9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6877" y="456210"/>
            <a:ext cx="6046712" cy="604671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076335E-D397-DA40-A37D-C25EB1DBD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2907" y="3102162"/>
            <a:ext cx="2436829" cy="243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259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</a:blip>
          <a:srcRect b="152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134245" y="1148730"/>
            <a:ext cx="5114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Flexo" pitchFamily="2" charset="0"/>
              </a:rPr>
              <a:t>HOWDY 👋 I’m</a:t>
            </a:r>
          </a:p>
          <a:p>
            <a:r>
              <a:rPr lang="en-US" sz="5400" b="1" dirty="0">
                <a:solidFill>
                  <a:schemeClr val="bg1"/>
                </a:solidFill>
                <a:latin typeface="Flexo" pitchFamily="2" charset="0"/>
              </a:rPr>
              <a:t>Butch Mayhew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288562" y="6349034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/playwright-demo</a:t>
            </a:r>
          </a:p>
        </p:txBody>
      </p: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9" name="Picture 18" descr="A picture containing person, indoor, window&#10;&#10;Description automatically generated">
            <a:extLst>
              <a:ext uri="{FF2B5EF4-FFF2-40B4-BE49-F238E27FC236}">
                <a16:creationId xmlns:a16="http://schemas.microsoft.com/office/drawing/2014/main" id="{437F4C78-7BF4-334C-AAD4-795DF0CE9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6877" y="456210"/>
            <a:ext cx="6046712" cy="604671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076335E-D397-DA40-A37D-C25EB1DBD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2907" y="3102162"/>
            <a:ext cx="2436829" cy="243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700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4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26982" y="1235626"/>
            <a:ext cx="7538035" cy="4902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2" descr="Playwright (@playwrightweb) / Twitter">
            <a:extLst>
              <a:ext uri="{FF2B5EF4-FFF2-40B4-BE49-F238E27FC236}">
                <a16:creationId xmlns:a16="http://schemas.microsoft.com/office/drawing/2014/main" id="{0A2F5823-AF55-DCDB-67A0-0EBB31656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8418" y="423985"/>
            <a:ext cx="1143987" cy="114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7928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5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</a:t>
            </a:r>
            <a:r>
              <a:rPr lang="en-US" sz="2800" b="1" u="sng" dirty="0">
                <a:solidFill>
                  <a:schemeClr val="accent1"/>
                </a:solidFill>
                <a:highlight>
                  <a:srgbClr val="FFFF00"/>
                </a:highlight>
                <a:latin typeface="Flexo" pitchFamily="2" charset="0"/>
              </a:rPr>
              <a:t>RIGHT</a:t>
            </a:r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3469" y="3034009"/>
            <a:ext cx="4776581" cy="310661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37CFF-33A7-BD4C-BE50-DC3929F9094B}"/>
              </a:ext>
            </a:extLst>
          </p:cNvPr>
          <p:cNvSpPr txBox="1"/>
          <p:nvPr/>
        </p:nvSpPr>
        <p:spPr>
          <a:xfrm>
            <a:off x="601624" y="182294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2" name="Google Shape;134;p5">
            <a:extLst>
              <a:ext uri="{FF2B5EF4-FFF2-40B4-BE49-F238E27FC236}">
                <a16:creationId xmlns:a16="http://schemas.microsoft.com/office/drawing/2014/main" id="{FBE4B083-FB1E-8746-B82D-D888EC8B69C1}"/>
              </a:ext>
            </a:extLst>
          </p:cNvPr>
          <p:cNvSpPr/>
          <p:nvPr/>
        </p:nvSpPr>
        <p:spPr>
          <a:xfrm>
            <a:off x="815963" y="241934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95440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6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RIGHT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3469" y="3034009"/>
            <a:ext cx="4776581" cy="310661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37CFF-33A7-BD4C-BE50-DC3929F9094B}"/>
              </a:ext>
            </a:extLst>
          </p:cNvPr>
          <p:cNvSpPr txBox="1"/>
          <p:nvPr/>
        </p:nvSpPr>
        <p:spPr>
          <a:xfrm>
            <a:off x="601624" y="182294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2" name="Google Shape;134;p5">
            <a:extLst>
              <a:ext uri="{FF2B5EF4-FFF2-40B4-BE49-F238E27FC236}">
                <a16:creationId xmlns:a16="http://schemas.microsoft.com/office/drawing/2014/main" id="{FBE4B083-FB1E-8746-B82D-D888EC8B69C1}"/>
              </a:ext>
            </a:extLst>
          </p:cNvPr>
          <p:cNvSpPr/>
          <p:nvPr/>
        </p:nvSpPr>
        <p:spPr>
          <a:xfrm>
            <a:off x="815963" y="241934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 (Http to DB)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 (Dom to DB)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871222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7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DOM to Database: Visual Task Analysis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3469" y="3034009"/>
            <a:ext cx="4776581" cy="3106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8CDE4B1-525C-5DE4-AB3C-99FCD540ED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93" r="926"/>
          <a:stretch/>
        </p:blipFill>
        <p:spPr bwMode="auto">
          <a:xfrm>
            <a:off x="682089" y="1628288"/>
            <a:ext cx="7336496" cy="4759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5195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8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RIGHT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3469" y="3034009"/>
            <a:ext cx="4776581" cy="310661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37CFF-33A7-BD4C-BE50-DC3929F9094B}"/>
              </a:ext>
            </a:extLst>
          </p:cNvPr>
          <p:cNvSpPr txBox="1"/>
          <p:nvPr/>
        </p:nvSpPr>
        <p:spPr>
          <a:xfrm>
            <a:off x="601624" y="182294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2" name="Google Shape;134;p5">
            <a:extLst>
              <a:ext uri="{FF2B5EF4-FFF2-40B4-BE49-F238E27FC236}">
                <a16:creationId xmlns:a16="http://schemas.microsoft.com/office/drawing/2014/main" id="{FBE4B083-FB1E-8746-B82D-D888EC8B69C1}"/>
              </a:ext>
            </a:extLst>
          </p:cNvPr>
          <p:cNvSpPr/>
          <p:nvPr/>
        </p:nvSpPr>
        <p:spPr>
          <a:xfrm>
            <a:off x="815963" y="241934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98EF04-2573-8D4C-92C8-9F3E29F7F253}"/>
              </a:ext>
            </a:extLst>
          </p:cNvPr>
          <p:cNvSpPr/>
          <p:nvPr/>
        </p:nvSpPr>
        <p:spPr>
          <a:xfrm>
            <a:off x="601624" y="520433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</p:spTree>
    <p:extLst>
      <p:ext uri="{BB962C8B-B14F-4D97-AF65-F5344CB8AC3E}">
        <p14:creationId xmlns:p14="http://schemas.microsoft.com/office/powerpoint/2010/main" val="1508016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9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RIGHT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3469" y="3034009"/>
            <a:ext cx="4776581" cy="310661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37CFF-33A7-BD4C-BE50-DC3929F9094B}"/>
              </a:ext>
            </a:extLst>
          </p:cNvPr>
          <p:cNvSpPr txBox="1"/>
          <p:nvPr/>
        </p:nvSpPr>
        <p:spPr>
          <a:xfrm>
            <a:off x="601624" y="182294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2" name="Google Shape;134;p5">
            <a:extLst>
              <a:ext uri="{FF2B5EF4-FFF2-40B4-BE49-F238E27FC236}">
                <a16:creationId xmlns:a16="http://schemas.microsoft.com/office/drawing/2014/main" id="{FBE4B083-FB1E-8746-B82D-D888EC8B69C1}"/>
              </a:ext>
            </a:extLst>
          </p:cNvPr>
          <p:cNvSpPr/>
          <p:nvPr/>
        </p:nvSpPr>
        <p:spPr>
          <a:xfrm>
            <a:off x="815963" y="241934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98EF04-2573-8D4C-92C8-9F3E29F7F253}"/>
              </a:ext>
            </a:extLst>
          </p:cNvPr>
          <p:cNvSpPr/>
          <p:nvPr/>
        </p:nvSpPr>
        <p:spPr>
          <a:xfrm>
            <a:off x="601624" y="520433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FF75C8-0A8A-4F45-9643-7511F07C4B94}"/>
              </a:ext>
            </a:extLst>
          </p:cNvPr>
          <p:cNvSpPr/>
          <p:nvPr/>
        </p:nvSpPr>
        <p:spPr>
          <a:xfrm>
            <a:off x="601624" y="5604448"/>
            <a:ext cx="58967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BUT you can automate boring checks (test cases)</a:t>
            </a:r>
          </a:p>
        </p:txBody>
      </p:sp>
    </p:spTree>
    <p:extLst>
      <p:ext uri="{BB962C8B-B14F-4D97-AF65-F5344CB8AC3E}">
        <p14:creationId xmlns:p14="http://schemas.microsoft.com/office/powerpoint/2010/main" val="1965978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illed Theme">
      <a:dk1>
        <a:srgbClr val="1B2640"/>
      </a:dk1>
      <a:lt1>
        <a:srgbClr val="FFFFFF"/>
      </a:lt1>
      <a:dk2>
        <a:srgbClr val="2C4067"/>
      </a:dk2>
      <a:lt2>
        <a:srgbClr val="EAECF1"/>
      </a:lt2>
      <a:accent1>
        <a:srgbClr val="06A4F0"/>
      </a:accent1>
      <a:accent2>
        <a:srgbClr val="415378"/>
      </a:accent2>
      <a:accent3>
        <a:srgbClr val="566688"/>
      </a:accent3>
      <a:accent4>
        <a:srgbClr val="808DA5"/>
      </a:accent4>
      <a:accent5>
        <a:srgbClr val="BFC6D2"/>
      </a:accent5>
      <a:accent6>
        <a:srgbClr val="EAECF1"/>
      </a:accent6>
      <a:hlink>
        <a:srgbClr val="2D3F67"/>
      </a:hlink>
      <a:folHlink>
        <a:srgbClr val="2C406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1366</TotalTime>
  <Words>736</Words>
  <Application>Microsoft Macintosh PowerPoint</Application>
  <PresentationFormat>Widescreen</PresentationFormat>
  <Paragraphs>145</Paragraphs>
  <Slides>28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Arial Black</vt:lpstr>
      <vt:lpstr>Calibri</vt:lpstr>
      <vt:lpstr>Calibri Light</vt:lpstr>
      <vt:lpstr>Flexo</vt:lpstr>
      <vt:lpstr>Flexo Black</vt:lpstr>
      <vt:lpstr>Flexo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Carly Mellos</dc:creator>
  <cp:lastModifiedBy>Butch Mayhew</cp:lastModifiedBy>
  <cp:revision>51</cp:revision>
  <dcterms:created xsi:type="dcterms:W3CDTF">2021-07-14T14:18:39Z</dcterms:created>
  <dcterms:modified xsi:type="dcterms:W3CDTF">2022-04-18T04:49:30Z</dcterms:modified>
</cp:coreProperties>
</file>